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3"/>
  </p:notesMasterIdLst>
  <p:handoutMasterIdLst>
    <p:handoutMasterId r:id="rId54"/>
  </p:handoutMasterIdLst>
  <p:sldIdLst>
    <p:sldId id="265" r:id="rId2"/>
    <p:sldId id="565" r:id="rId3"/>
    <p:sldId id="274" r:id="rId4"/>
    <p:sldId id="480" r:id="rId5"/>
    <p:sldId id="525" r:id="rId6"/>
    <p:sldId id="527" r:id="rId7"/>
    <p:sldId id="528" r:id="rId8"/>
    <p:sldId id="333" r:id="rId9"/>
    <p:sldId id="529" r:id="rId10"/>
    <p:sldId id="530" r:id="rId11"/>
    <p:sldId id="531" r:id="rId12"/>
    <p:sldId id="532" r:id="rId13"/>
    <p:sldId id="533" r:id="rId14"/>
    <p:sldId id="308" r:id="rId15"/>
    <p:sldId id="534" r:id="rId16"/>
    <p:sldId id="539" r:id="rId17"/>
    <p:sldId id="540" r:id="rId18"/>
    <p:sldId id="538" r:id="rId19"/>
    <p:sldId id="535" r:id="rId20"/>
    <p:sldId id="536" r:id="rId21"/>
    <p:sldId id="537" r:id="rId22"/>
    <p:sldId id="524" r:id="rId23"/>
    <p:sldId id="550" r:id="rId24"/>
    <p:sldId id="541" r:id="rId25"/>
    <p:sldId id="542" r:id="rId26"/>
    <p:sldId id="544" r:id="rId27"/>
    <p:sldId id="543" r:id="rId28"/>
    <p:sldId id="545" r:id="rId29"/>
    <p:sldId id="547" r:id="rId30"/>
    <p:sldId id="549" r:id="rId31"/>
    <p:sldId id="546" r:id="rId32"/>
    <p:sldId id="552" r:id="rId33"/>
    <p:sldId id="553" r:id="rId34"/>
    <p:sldId id="554" r:id="rId35"/>
    <p:sldId id="551" r:id="rId36"/>
    <p:sldId id="555" r:id="rId37"/>
    <p:sldId id="556" r:id="rId38"/>
    <p:sldId id="557" r:id="rId39"/>
    <p:sldId id="310" r:id="rId40"/>
    <p:sldId id="558" r:id="rId41"/>
    <p:sldId id="559" r:id="rId42"/>
    <p:sldId id="560" r:id="rId43"/>
    <p:sldId id="561" r:id="rId44"/>
    <p:sldId id="566" r:id="rId45"/>
    <p:sldId id="562" r:id="rId46"/>
    <p:sldId id="567" r:id="rId47"/>
    <p:sldId id="568" r:id="rId48"/>
    <p:sldId id="335" r:id="rId49"/>
    <p:sldId id="563" r:id="rId50"/>
    <p:sldId id="503" r:id="rId51"/>
    <p:sldId id="564" r:id="rId52"/>
  </p:sldIdLst>
  <p:sldSz cx="12192000" cy="6858000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9" autoAdjust="0"/>
    <p:restoredTop sz="95931" autoAdjust="0"/>
  </p:normalViewPr>
  <p:slideViewPr>
    <p:cSldViewPr>
      <p:cViewPr varScale="1">
        <p:scale>
          <a:sx n="86" d="100"/>
          <a:sy n="86" d="100"/>
        </p:scale>
        <p:origin x="45" y="138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B0272-6099-431A-A079-7270AD8E94F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3D181-19BC-452A-BCD1-98FD73C51D7A}">
      <dgm:prSet phldrT="[Text]"/>
      <dgm:spPr/>
      <dgm:t>
        <a:bodyPr/>
        <a:lstStyle/>
        <a:p>
          <a:r>
            <a:rPr lang="en-US"/>
            <a:t>Plan</a:t>
          </a:r>
        </a:p>
      </dgm:t>
    </dgm:pt>
    <dgm:pt modelId="{2BC1E7F6-7DE0-4F4D-8AE5-437117628E33}" type="parTrans" cxnId="{8AA8956D-5B38-4A73-85D6-0C542D7BB50B}">
      <dgm:prSet/>
      <dgm:spPr/>
      <dgm:t>
        <a:bodyPr/>
        <a:lstStyle/>
        <a:p>
          <a:endParaRPr lang="en-US"/>
        </a:p>
      </dgm:t>
    </dgm:pt>
    <dgm:pt modelId="{C6CBB580-00C0-4545-B334-BDFD6DCD42FC}" type="sibTrans" cxnId="{8AA8956D-5B38-4A73-85D6-0C542D7BB50B}">
      <dgm:prSet/>
      <dgm:spPr/>
      <dgm:t>
        <a:bodyPr/>
        <a:lstStyle/>
        <a:p>
          <a:endParaRPr lang="en-US"/>
        </a:p>
      </dgm:t>
    </dgm:pt>
    <dgm:pt modelId="{3865A95B-1865-4EB9-A93C-5460B6A05674}">
      <dgm:prSet phldrT="[Text]"/>
      <dgm:spPr/>
      <dgm:t>
        <a:bodyPr/>
        <a:lstStyle/>
        <a:p>
          <a:r>
            <a:rPr lang="en-US" dirty="0"/>
            <a:t>Do</a:t>
          </a:r>
        </a:p>
      </dgm:t>
    </dgm:pt>
    <dgm:pt modelId="{4F3BEAA8-E070-4FA5-9F14-8137A08A7B01}" type="parTrans" cxnId="{1D1AB0C4-3B0D-4EAB-AC5F-736FBABDB465}">
      <dgm:prSet/>
      <dgm:spPr/>
      <dgm:t>
        <a:bodyPr/>
        <a:lstStyle/>
        <a:p>
          <a:endParaRPr lang="en-US"/>
        </a:p>
      </dgm:t>
    </dgm:pt>
    <dgm:pt modelId="{45D929FB-13D6-42C2-A579-579BD77CE51A}" type="sibTrans" cxnId="{1D1AB0C4-3B0D-4EAB-AC5F-736FBABDB465}">
      <dgm:prSet/>
      <dgm:spPr/>
      <dgm:t>
        <a:bodyPr/>
        <a:lstStyle/>
        <a:p>
          <a:endParaRPr lang="en-US"/>
        </a:p>
      </dgm:t>
    </dgm:pt>
    <dgm:pt modelId="{F94AC3C3-67B2-4C49-9E5F-A3DAED1B63D2}">
      <dgm:prSet phldrT="[Text]"/>
      <dgm:spPr/>
      <dgm:t>
        <a:bodyPr/>
        <a:lstStyle/>
        <a:p>
          <a:r>
            <a:rPr lang="en-US"/>
            <a:t>Check</a:t>
          </a:r>
        </a:p>
      </dgm:t>
    </dgm:pt>
    <dgm:pt modelId="{20CAB510-99A0-486A-90F0-83B7C80F2824}" type="parTrans" cxnId="{19A60D9E-1889-4717-BE73-E9F9EF8EF950}">
      <dgm:prSet/>
      <dgm:spPr/>
      <dgm:t>
        <a:bodyPr/>
        <a:lstStyle/>
        <a:p>
          <a:endParaRPr lang="en-US"/>
        </a:p>
      </dgm:t>
    </dgm:pt>
    <dgm:pt modelId="{BA76B888-2254-4FC8-9C77-A477429D7CE7}" type="sibTrans" cxnId="{19A60D9E-1889-4717-BE73-E9F9EF8EF950}">
      <dgm:prSet/>
      <dgm:spPr/>
      <dgm:t>
        <a:bodyPr/>
        <a:lstStyle/>
        <a:p>
          <a:endParaRPr lang="en-US"/>
        </a:p>
      </dgm:t>
    </dgm:pt>
    <dgm:pt modelId="{0CDB3B7E-5E19-4FD4-BA6C-BB015BDDDB6A}">
      <dgm:prSet phldrT="[Text]"/>
      <dgm:spPr/>
      <dgm:t>
        <a:bodyPr/>
        <a:lstStyle/>
        <a:p>
          <a:r>
            <a:rPr lang="en-US"/>
            <a:t>Action</a:t>
          </a:r>
        </a:p>
      </dgm:t>
    </dgm:pt>
    <dgm:pt modelId="{5153BA6D-B5A2-455E-BCC3-48E1289DD2F8}" type="parTrans" cxnId="{2B0F6071-AFD8-4C30-98F8-C12C27274CB6}">
      <dgm:prSet/>
      <dgm:spPr/>
      <dgm:t>
        <a:bodyPr/>
        <a:lstStyle/>
        <a:p>
          <a:endParaRPr lang="en-US"/>
        </a:p>
      </dgm:t>
    </dgm:pt>
    <dgm:pt modelId="{25688251-9413-4D3E-855B-21F79A445FAE}" type="sibTrans" cxnId="{2B0F6071-AFD8-4C30-98F8-C12C27274CB6}">
      <dgm:prSet/>
      <dgm:spPr/>
      <dgm:t>
        <a:bodyPr/>
        <a:lstStyle/>
        <a:p>
          <a:endParaRPr lang="en-US"/>
        </a:p>
      </dgm:t>
    </dgm:pt>
    <dgm:pt modelId="{87CA03CD-7B64-4A13-A697-400E5C3BCE94}">
      <dgm:prSet phldrT="[Text]" custT="1"/>
      <dgm:spPr/>
      <dgm:t>
        <a:bodyPr/>
        <a:lstStyle/>
        <a:p>
          <a:r>
            <a:rPr lang="en-US" sz="2000" dirty="0" err="1"/>
            <a:t>Desain</a:t>
          </a:r>
          <a:endParaRPr lang="en-US" sz="2000" dirty="0"/>
        </a:p>
      </dgm:t>
    </dgm:pt>
    <dgm:pt modelId="{9640DB74-295A-4D3F-B6F0-EACAD6CFCB2B}" type="parTrans" cxnId="{96E9ED07-B9D1-49B5-9E73-4B59E4CB6DA3}">
      <dgm:prSet/>
      <dgm:spPr/>
      <dgm:t>
        <a:bodyPr/>
        <a:lstStyle/>
        <a:p>
          <a:endParaRPr lang="en-US"/>
        </a:p>
      </dgm:t>
    </dgm:pt>
    <dgm:pt modelId="{375FED4F-4F02-419D-B67F-8548A6D036AE}" type="sibTrans" cxnId="{96E9ED07-B9D1-49B5-9E73-4B59E4CB6DA3}">
      <dgm:prSet/>
      <dgm:spPr/>
      <dgm:t>
        <a:bodyPr/>
        <a:lstStyle/>
        <a:p>
          <a:endParaRPr lang="en-US"/>
        </a:p>
      </dgm:t>
    </dgm:pt>
    <dgm:pt modelId="{D00AB8A1-FF2E-48BC-A0D3-9030390A8C6A}">
      <dgm:prSet custT="1"/>
      <dgm:spPr/>
      <dgm:t>
        <a:bodyPr/>
        <a:lstStyle/>
        <a:p>
          <a:r>
            <a:rPr lang="en-US" sz="1600" dirty="0" err="1"/>
            <a:t>Pengumpulan</a:t>
          </a:r>
          <a:endParaRPr lang="en-US" sz="1600" dirty="0"/>
        </a:p>
      </dgm:t>
    </dgm:pt>
    <dgm:pt modelId="{A86E66E2-67BD-487E-AED9-5544F83035DA}" type="parTrans" cxnId="{CF7204F9-5E2E-471F-94A2-45A0D930BAEC}">
      <dgm:prSet/>
      <dgm:spPr/>
      <dgm:t>
        <a:bodyPr/>
        <a:lstStyle/>
        <a:p>
          <a:endParaRPr lang="en-US"/>
        </a:p>
      </dgm:t>
    </dgm:pt>
    <dgm:pt modelId="{B1E3A7F8-69B9-4643-8A6A-0501A257FA97}" type="sibTrans" cxnId="{CF7204F9-5E2E-471F-94A2-45A0D930BAEC}">
      <dgm:prSet/>
      <dgm:spPr/>
      <dgm:t>
        <a:bodyPr/>
        <a:lstStyle/>
        <a:p>
          <a:endParaRPr lang="en-US"/>
        </a:p>
      </dgm:t>
    </dgm:pt>
    <dgm:pt modelId="{2E910EEB-619A-4794-94A2-EF0772651D24}">
      <dgm:prSet custT="1"/>
      <dgm:spPr/>
      <dgm:t>
        <a:bodyPr/>
        <a:lstStyle/>
        <a:p>
          <a:r>
            <a:rPr lang="en-US" sz="1600" dirty="0" err="1"/>
            <a:t>Pengolahan</a:t>
          </a:r>
          <a:endParaRPr lang="en-US" sz="1600" dirty="0"/>
        </a:p>
      </dgm:t>
    </dgm:pt>
    <dgm:pt modelId="{423D7E8B-FB58-4360-A00A-8C1F3528B8C2}" type="parTrans" cxnId="{8D96A8BB-7062-4640-8CB1-4BA50EFDD8B2}">
      <dgm:prSet/>
      <dgm:spPr/>
      <dgm:t>
        <a:bodyPr/>
        <a:lstStyle/>
        <a:p>
          <a:endParaRPr lang="en-US"/>
        </a:p>
      </dgm:t>
    </dgm:pt>
    <dgm:pt modelId="{7EAEA3DC-BC34-4F85-836C-4F6BF404ECF0}" type="sibTrans" cxnId="{8D96A8BB-7062-4640-8CB1-4BA50EFDD8B2}">
      <dgm:prSet/>
      <dgm:spPr/>
      <dgm:t>
        <a:bodyPr/>
        <a:lstStyle/>
        <a:p>
          <a:endParaRPr lang="en-US"/>
        </a:p>
      </dgm:t>
    </dgm:pt>
    <dgm:pt modelId="{47D79FF7-731A-4099-9B58-BE4E2A7687CC}">
      <dgm:prSet custT="1"/>
      <dgm:spPr/>
      <dgm:t>
        <a:bodyPr/>
        <a:lstStyle/>
        <a:p>
          <a:r>
            <a:rPr lang="en-US" sz="2000" dirty="0" err="1"/>
            <a:t>Analisis</a:t>
          </a:r>
          <a:endParaRPr lang="en-US" sz="2000" dirty="0"/>
        </a:p>
      </dgm:t>
    </dgm:pt>
    <dgm:pt modelId="{D6D977F8-0E91-4DF1-8627-4E1529A41EAA}" type="parTrans" cxnId="{61FAF09D-AE61-4AA7-9128-2CC327B17A7E}">
      <dgm:prSet/>
      <dgm:spPr/>
      <dgm:t>
        <a:bodyPr/>
        <a:lstStyle/>
        <a:p>
          <a:endParaRPr lang="en-US"/>
        </a:p>
      </dgm:t>
    </dgm:pt>
    <dgm:pt modelId="{6A455681-36F3-4F51-98F6-04893D93A840}" type="sibTrans" cxnId="{61FAF09D-AE61-4AA7-9128-2CC327B17A7E}">
      <dgm:prSet/>
      <dgm:spPr/>
      <dgm:t>
        <a:bodyPr/>
        <a:lstStyle/>
        <a:p>
          <a:endParaRPr lang="en-US"/>
        </a:p>
      </dgm:t>
    </dgm:pt>
    <dgm:pt modelId="{5700EC7A-DED8-4EFB-9B3D-2CAA0BA7C5E0}">
      <dgm:prSet phldrT="[Text]" custT="1"/>
      <dgm:spPr/>
      <dgm:t>
        <a:bodyPr/>
        <a:lstStyle/>
        <a:p>
          <a:r>
            <a:rPr lang="en-US" sz="1800" dirty="0" err="1"/>
            <a:t>Tindakan</a:t>
          </a:r>
          <a:r>
            <a:rPr lang="en-US" sz="1800" dirty="0"/>
            <a:t> </a:t>
          </a:r>
          <a:r>
            <a:rPr lang="en-US" sz="1800" dirty="0" err="1"/>
            <a:t>perbaikan</a:t>
          </a:r>
          <a:endParaRPr lang="en-US" sz="1800" dirty="0"/>
        </a:p>
      </dgm:t>
    </dgm:pt>
    <dgm:pt modelId="{77E24291-9B28-404F-B613-0FEFF58B7536}" type="parTrans" cxnId="{D1CE7CA6-BE79-44BD-B245-7780AE1F49CD}">
      <dgm:prSet/>
      <dgm:spPr/>
      <dgm:t>
        <a:bodyPr/>
        <a:lstStyle/>
        <a:p>
          <a:endParaRPr lang="en-US"/>
        </a:p>
      </dgm:t>
    </dgm:pt>
    <dgm:pt modelId="{00D95C75-E128-42E7-AA63-96B4CD3FA023}" type="sibTrans" cxnId="{D1CE7CA6-BE79-44BD-B245-7780AE1F49CD}">
      <dgm:prSet/>
      <dgm:spPr/>
      <dgm:t>
        <a:bodyPr/>
        <a:lstStyle/>
        <a:p>
          <a:endParaRPr lang="en-US"/>
        </a:p>
      </dgm:t>
    </dgm:pt>
    <dgm:pt modelId="{F5CB8D54-E9E1-4822-8741-716BEC314B59}">
      <dgm:prSet phldrT="[Text]" custT="1"/>
      <dgm:spPr/>
      <dgm:t>
        <a:bodyPr/>
        <a:lstStyle/>
        <a:p>
          <a:r>
            <a:rPr lang="en-US" sz="2000" dirty="0"/>
            <a:t>Target </a:t>
          </a:r>
        </a:p>
      </dgm:t>
    </dgm:pt>
    <dgm:pt modelId="{D3E469FC-6E3D-4D06-BA1A-68FE53C971E8}" type="sibTrans" cxnId="{5CF28F49-9BAB-48EA-A394-B873F8DE6518}">
      <dgm:prSet/>
      <dgm:spPr/>
      <dgm:t>
        <a:bodyPr/>
        <a:lstStyle/>
        <a:p>
          <a:endParaRPr lang="en-US"/>
        </a:p>
      </dgm:t>
    </dgm:pt>
    <dgm:pt modelId="{88531A2E-FA13-4A58-B108-E9E6D9B044A7}" type="parTrans" cxnId="{5CF28F49-9BAB-48EA-A394-B873F8DE6518}">
      <dgm:prSet/>
      <dgm:spPr/>
      <dgm:t>
        <a:bodyPr/>
        <a:lstStyle/>
        <a:p>
          <a:endParaRPr lang="en-US"/>
        </a:p>
      </dgm:t>
    </dgm:pt>
    <dgm:pt modelId="{FC2D8B99-2395-405A-B5A0-92FA0B642474}" type="pres">
      <dgm:prSet presAssocID="{BB8B0272-6099-431A-A079-7270AD8E94F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6BAF7FD-F81F-428B-89B2-A688FFA91FDA}" type="pres">
      <dgm:prSet presAssocID="{BB8B0272-6099-431A-A079-7270AD8E94F3}" presName="children" presStyleCnt="0"/>
      <dgm:spPr/>
    </dgm:pt>
    <dgm:pt modelId="{E12FD162-E1C0-48F5-932B-B2B20703BAE5}" type="pres">
      <dgm:prSet presAssocID="{BB8B0272-6099-431A-A079-7270AD8E94F3}" presName="child1group" presStyleCnt="0"/>
      <dgm:spPr/>
    </dgm:pt>
    <dgm:pt modelId="{2028B6EB-F5C4-4700-B626-771FFBFF44E9}" type="pres">
      <dgm:prSet presAssocID="{BB8B0272-6099-431A-A079-7270AD8E94F3}" presName="child1" presStyleLbl="bgAcc1" presStyleIdx="0" presStyleCnt="4"/>
      <dgm:spPr/>
    </dgm:pt>
    <dgm:pt modelId="{F506EB2F-A5E1-431A-9942-3810C4F3E175}" type="pres">
      <dgm:prSet presAssocID="{BB8B0272-6099-431A-A079-7270AD8E94F3}" presName="child1Text" presStyleLbl="bgAcc1" presStyleIdx="0" presStyleCnt="4">
        <dgm:presLayoutVars>
          <dgm:bulletEnabled val="1"/>
        </dgm:presLayoutVars>
      </dgm:prSet>
      <dgm:spPr/>
    </dgm:pt>
    <dgm:pt modelId="{6BC8F85C-4EBF-4F45-91B9-1E6940299C46}" type="pres">
      <dgm:prSet presAssocID="{BB8B0272-6099-431A-A079-7270AD8E94F3}" presName="child2group" presStyleCnt="0"/>
      <dgm:spPr/>
    </dgm:pt>
    <dgm:pt modelId="{6F5EDBC7-8C38-4784-9BE5-E8EC9869E3C4}" type="pres">
      <dgm:prSet presAssocID="{BB8B0272-6099-431A-A079-7270AD8E94F3}" presName="child2" presStyleLbl="bgAcc1" presStyleIdx="1" presStyleCnt="4" custScaleX="106553"/>
      <dgm:spPr/>
    </dgm:pt>
    <dgm:pt modelId="{72502D88-C138-4534-971B-66C34DF733FF}" type="pres">
      <dgm:prSet presAssocID="{BB8B0272-6099-431A-A079-7270AD8E94F3}" presName="child2Text" presStyleLbl="bgAcc1" presStyleIdx="1" presStyleCnt="4">
        <dgm:presLayoutVars>
          <dgm:bulletEnabled val="1"/>
        </dgm:presLayoutVars>
      </dgm:prSet>
      <dgm:spPr/>
    </dgm:pt>
    <dgm:pt modelId="{FE96A82A-7189-418B-91BA-05485FAA5B17}" type="pres">
      <dgm:prSet presAssocID="{BB8B0272-6099-431A-A079-7270AD8E94F3}" presName="child3group" presStyleCnt="0"/>
      <dgm:spPr/>
    </dgm:pt>
    <dgm:pt modelId="{36E2806C-0801-4DB8-8EBA-EC36482DF48E}" type="pres">
      <dgm:prSet presAssocID="{BB8B0272-6099-431A-A079-7270AD8E94F3}" presName="child3" presStyleLbl="bgAcc1" presStyleIdx="2" presStyleCnt="4"/>
      <dgm:spPr/>
    </dgm:pt>
    <dgm:pt modelId="{FDD6BD20-E1CD-4E87-AC42-066D1DFD874D}" type="pres">
      <dgm:prSet presAssocID="{BB8B0272-6099-431A-A079-7270AD8E94F3}" presName="child3Text" presStyleLbl="bgAcc1" presStyleIdx="2" presStyleCnt="4">
        <dgm:presLayoutVars>
          <dgm:bulletEnabled val="1"/>
        </dgm:presLayoutVars>
      </dgm:prSet>
      <dgm:spPr/>
    </dgm:pt>
    <dgm:pt modelId="{D0C6DB11-8504-4D10-82DA-EF24B045B058}" type="pres">
      <dgm:prSet presAssocID="{BB8B0272-6099-431A-A079-7270AD8E94F3}" presName="child4group" presStyleCnt="0"/>
      <dgm:spPr/>
    </dgm:pt>
    <dgm:pt modelId="{74DAC66F-C86A-4650-8930-DE3D3B7407DE}" type="pres">
      <dgm:prSet presAssocID="{BB8B0272-6099-431A-A079-7270AD8E94F3}" presName="child4" presStyleLbl="bgAcc1" presStyleIdx="3" presStyleCnt="4"/>
      <dgm:spPr/>
    </dgm:pt>
    <dgm:pt modelId="{76BE2B78-7380-4039-8B62-34071195B2F3}" type="pres">
      <dgm:prSet presAssocID="{BB8B0272-6099-431A-A079-7270AD8E94F3}" presName="child4Text" presStyleLbl="bgAcc1" presStyleIdx="3" presStyleCnt="4">
        <dgm:presLayoutVars>
          <dgm:bulletEnabled val="1"/>
        </dgm:presLayoutVars>
      </dgm:prSet>
      <dgm:spPr/>
    </dgm:pt>
    <dgm:pt modelId="{37BDF949-A7E3-4492-8850-45322AC3BE69}" type="pres">
      <dgm:prSet presAssocID="{BB8B0272-6099-431A-A079-7270AD8E94F3}" presName="childPlaceholder" presStyleCnt="0"/>
      <dgm:spPr/>
    </dgm:pt>
    <dgm:pt modelId="{B8CA35BB-C8D9-4B78-B178-5228090FDBF9}" type="pres">
      <dgm:prSet presAssocID="{BB8B0272-6099-431A-A079-7270AD8E94F3}" presName="circle" presStyleCnt="0"/>
      <dgm:spPr/>
    </dgm:pt>
    <dgm:pt modelId="{3022A8DE-D370-4411-9FAE-4F3987B6D6A5}" type="pres">
      <dgm:prSet presAssocID="{BB8B0272-6099-431A-A079-7270AD8E94F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4B59AFB-9C25-4885-9A0C-6ECB2B51F3D8}" type="pres">
      <dgm:prSet presAssocID="{BB8B0272-6099-431A-A079-7270AD8E94F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60D157A-2A3E-495B-B48F-7011B733AE5B}" type="pres">
      <dgm:prSet presAssocID="{BB8B0272-6099-431A-A079-7270AD8E94F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5E1D2CD-3501-4621-AC93-4AE2D3BC720E}" type="pres">
      <dgm:prSet presAssocID="{BB8B0272-6099-431A-A079-7270AD8E94F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CC8CABD-3C29-41C0-98E0-45927FD3EE51}" type="pres">
      <dgm:prSet presAssocID="{BB8B0272-6099-431A-A079-7270AD8E94F3}" presName="quadrantPlaceholder" presStyleCnt="0"/>
      <dgm:spPr/>
    </dgm:pt>
    <dgm:pt modelId="{8BF5D451-BBF8-4BE9-8ACD-BBDA2CEC313E}" type="pres">
      <dgm:prSet presAssocID="{BB8B0272-6099-431A-A079-7270AD8E94F3}" presName="center1" presStyleLbl="fgShp" presStyleIdx="0" presStyleCnt="2"/>
      <dgm:spPr/>
    </dgm:pt>
    <dgm:pt modelId="{5C5E92F7-AB86-49CD-8755-DE50F7F950A9}" type="pres">
      <dgm:prSet presAssocID="{BB8B0272-6099-431A-A079-7270AD8E94F3}" presName="center2" presStyleLbl="fgShp" presStyleIdx="1" presStyleCnt="2"/>
      <dgm:spPr/>
    </dgm:pt>
  </dgm:ptLst>
  <dgm:cxnLst>
    <dgm:cxn modelId="{9A641404-2C99-4E42-A5AE-50CE40421F11}" type="presOf" srcId="{F5CB8D54-E9E1-4822-8741-716BEC314B59}" destId="{F506EB2F-A5E1-431A-9942-3810C4F3E175}" srcOrd="1" destOrd="1" presId="urn:microsoft.com/office/officeart/2005/8/layout/cycle4"/>
    <dgm:cxn modelId="{96E9ED07-B9D1-49B5-9E73-4B59E4CB6DA3}" srcId="{4F13D181-19BC-452A-BCD1-98FD73C51D7A}" destId="{87CA03CD-7B64-4A13-A697-400E5C3BCE94}" srcOrd="0" destOrd="0" parTransId="{9640DB74-295A-4D3F-B6F0-EACAD6CFCB2B}" sibTransId="{375FED4F-4F02-419D-B67F-8548A6D036AE}"/>
    <dgm:cxn modelId="{3A4FA90E-1C34-4E79-A5A7-273754CEEC0B}" type="presOf" srcId="{F5CB8D54-E9E1-4822-8741-716BEC314B59}" destId="{2028B6EB-F5C4-4700-B626-771FFBFF44E9}" srcOrd="0" destOrd="1" presId="urn:microsoft.com/office/officeart/2005/8/layout/cycle4"/>
    <dgm:cxn modelId="{E8FEA73F-25D1-4220-85AE-560C216FB085}" type="presOf" srcId="{5700EC7A-DED8-4EFB-9B3D-2CAA0BA7C5E0}" destId="{74DAC66F-C86A-4650-8930-DE3D3B7407DE}" srcOrd="0" destOrd="0" presId="urn:microsoft.com/office/officeart/2005/8/layout/cycle4"/>
    <dgm:cxn modelId="{0B997D41-4B98-4322-A961-DC6019B414C1}" type="presOf" srcId="{D00AB8A1-FF2E-48BC-A0D3-9030390A8C6A}" destId="{72502D88-C138-4534-971B-66C34DF733FF}" srcOrd="1" destOrd="0" presId="urn:microsoft.com/office/officeart/2005/8/layout/cycle4"/>
    <dgm:cxn modelId="{CA326247-A69B-4CD0-8CDB-DDDE23EAF0B3}" type="presOf" srcId="{87CA03CD-7B64-4A13-A697-400E5C3BCE94}" destId="{2028B6EB-F5C4-4700-B626-771FFBFF44E9}" srcOrd="0" destOrd="0" presId="urn:microsoft.com/office/officeart/2005/8/layout/cycle4"/>
    <dgm:cxn modelId="{5CF28F49-9BAB-48EA-A394-B873F8DE6518}" srcId="{4F13D181-19BC-452A-BCD1-98FD73C51D7A}" destId="{F5CB8D54-E9E1-4822-8741-716BEC314B59}" srcOrd="1" destOrd="0" parTransId="{88531A2E-FA13-4A58-B108-E9E6D9B044A7}" sibTransId="{D3E469FC-6E3D-4D06-BA1A-68FE53C971E8}"/>
    <dgm:cxn modelId="{B74F296C-7B12-43BD-9EE7-5ED68436DED8}" type="presOf" srcId="{2E910EEB-619A-4794-94A2-EF0772651D24}" destId="{72502D88-C138-4534-971B-66C34DF733FF}" srcOrd="1" destOrd="1" presId="urn:microsoft.com/office/officeart/2005/8/layout/cycle4"/>
    <dgm:cxn modelId="{8AA8956D-5B38-4A73-85D6-0C542D7BB50B}" srcId="{BB8B0272-6099-431A-A079-7270AD8E94F3}" destId="{4F13D181-19BC-452A-BCD1-98FD73C51D7A}" srcOrd="0" destOrd="0" parTransId="{2BC1E7F6-7DE0-4F4D-8AE5-437117628E33}" sibTransId="{C6CBB580-00C0-4545-B334-BDFD6DCD42FC}"/>
    <dgm:cxn modelId="{5DC9546F-F756-4D75-B3EC-862814C836D6}" type="presOf" srcId="{2E910EEB-619A-4794-94A2-EF0772651D24}" destId="{6F5EDBC7-8C38-4784-9BE5-E8EC9869E3C4}" srcOrd="0" destOrd="1" presId="urn:microsoft.com/office/officeart/2005/8/layout/cycle4"/>
    <dgm:cxn modelId="{2B0F6071-AFD8-4C30-98F8-C12C27274CB6}" srcId="{BB8B0272-6099-431A-A079-7270AD8E94F3}" destId="{0CDB3B7E-5E19-4FD4-BA6C-BB015BDDDB6A}" srcOrd="3" destOrd="0" parTransId="{5153BA6D-B5A2-455E-BCC3-48E1289DD2F8}" sibTransId="{25688251-9413-4D3E-855B-21F79A445FAE}"/>
    <dgm:cxn modelId="{3E405B52-7DFC-4B9B-9334-D5BAF608EB1E}" type="presOf" srcId="{F94AC3C3-67B2-4C49-9E5F-A3DAED1B63D2}" destId="{560D157A-2A3E-495B-B48F-7011B733AE5B}" srcOrd="0" destOrd="0" presId="urn:microsoft.com/office/officeart/2005/8/layout/cycle4"/>
    <dgm:cxn modelId="{C8252A54-3300-4D62-B048-5AE7A89FAA44}" type="presOf" srcId="{87CA03CD-7B64-4A13-A697-400E5C3BCE94}" destId="{F506EB2F-A5E1-431A-9942-3810C4F3E175}" srcOrd="1" destOrd="0" presId="urn:microsoft.com/office/officeart/2005/8/layout/cycle4"/>
    <dgm:cxn modelId="{DC0F4055-11AA-4927-B249-F842EADF419B}" type="presOf" srcId="{4F13D181-19BC-452A-BCD1-98FD73C51D7A}" destId="{3022A8DE-D370-4411-9FAE-4F3987B6D6A5}" srcOrd="0" destOrd="0" presId="urn:microsoft.com/office/officeart/2005/8/layout/cycle4"/>
    <dgm:cxn modelId="{61FAF09D-AE61-4AA7-9128-2CC327B17A7E}" srcId="{F94AC3C3-67B2-4C49-9E5F-A3DAED1B63D2}" destId="{47D79FF7-731A-4099-9B58-BE4E2A7687CC}" srcOrd="0" destOrd="0" parTransId="{D6D977F8-0E91-4DF1-8627-4E1529A41EAA}" sibTransId="{6A455681-36F3-4F51-98F6-04893D93A840}"/>
    <dgm:cxn modelId="{19A60D9E-1889-4717-BE73-E9F9EF8EF950}" srcId="{BB8B0272-6099-431A-A079-7270AD8E94F3}" destId="{F94AC3C3-67B2-4C49-9E5F-A3DAED1B63D2}" srcOrd="2" destOrd="0" parTransId="{20CAB510-99A0-486A-90F0-83B7C80F2824}" sibTransId="{BA76B888-2254-4FC8-9C77-A477429D7CE7}"/>
    <dgm:cxn modelId="{46A77AA3-A940-461D-879F-9E82B5DEE3D9}" type="presOf" srcId="{0CDB3B7E-5E19-4FD4-BA6C-BB015BDDDB6A}" destId="{55E1D2CD-3501-4621-AC93-4AE2D3BC720E}" srcOrd="0" destOrd="0" presId="urn:microsoft.com/office/officeart/2005/8/layout/cycle4"/>
    <dgm:cxn modelId="{D1CE7CA6-BE79-44BD-B245-7780AE1F49CD}" srcId="{0CDB3B7E-5E19-4FD4-BA6C-BB015BDDDB6A}" destId="{5700EC7A-DED8-4EFB-9B3D-2CAA0BA7C5E0}" srcOrd="0" destOrd="0" parTransId="{77E24291-9B28-404F-B613-0FEFF58B7536}" sibTransId="{00D95C75-E128-42E7-AA63-96B4CD3FA023}"/>
    <dgm:cxn modelId="{8D96A8BB-7062-4640-8CB1-4BA50EFDD8B2}" srcId="{3865A95B-1865-4EB9-A93C-5460B6A05674}" destId="{2E910EEB-619A-4794-94A2-EF0772651D24}" srcOrd="1" destOrd="0" parTransId="{423D7E8B-FB58-4360-A00A-8C1F3528B8C2}" sibTransId="{7EAEA3DC-BC34-4F85-836C-4F6BF404ECF0}"/>
    <dgm:cxn modelId="{1D1AB0C4-3B0D-4EAB-AC5F-736FBABDB465}" srcId="{BB8B0272-6099-431A-A079-7270AD8E94F3}" destId="{3865A95B-1865-4EB9-A93C-5460B6A05674}" srcOrd="1" destOrd="0" parTransId="{4F3BEAA8-E070-4FA5-9F14-8137A08A7B01}" sibTransId="{45D929FB-13D6-42C2-A579-579BD77CE51A}"/>
    <dgm:cxn modelId="{810606C9-BEB2-48FF-872F-F5B08FCB0FC8}" type="presOf" srcId="{5700EC7A-DED8-4EFB-9B3D-2CAA0BA7C5E0}" destId="{76BE2B78-7380-4039-8B62-34071195B2F3}" srcOrd="1" destOrd="0" presId="urn:microsoft.com/office/officeart/2005/8/layout/cycle4"/>
    <dgm:cxn modelId="{039639CB-5759-48E5-83F3-269A98CFF825}" type="presOf" srcId="{47D79FF7-731A-4099-9B58-BE4E2A7687CC}" destId="{36E2806C-0801-4DB8-8EBA-EC36482DF48E}" srcOrd="0" destOrd="0" presId="urn:microsoft.com/office/officeart/2005/8/layout/cycle4"/>
    <dgm:cxn modelId="{85D5F9D3-5EB2-46FF-B814-A56E7E46C573}" type="presOf" srcId="{47D79FF7-731A-4099-9B58-BE4E2A7687CC}" destId="{FDD6BD20-E1CD-4E87-AC42-066D1DFD874D}" srcOrd="1" destOrd="0" presId="urn:microsoft.com/office/officeart/2005/8/layout/cycle4"/>
    <dgm:cxn modelId="{71C06FD6-88DB-46A8-957B-EC238C3A2378}" type="presOf" srcId="{D00AB8A1-FF2E-48BC-A0D3-9030390A8C6A}" destId="{6F5EDBC7-8C38-4784-9BE5-E8EC9869E3C4}" srcOrd="0" destOrd="0" presId="urn:microsoft.com/office/officeart/2005/8/layout/cycle4"/>
    <dgm:cxn modelId="{4F9E4CED-41F4-4A9E-82B3-A27DAC2EF3A2}" type="presOf" srcId="{3865A95B-1865-4EB9-A93C-5460B6A05674}" destId="{44B59AFB-9C25-4885-9A0C-6ECB2B51F3D8}" srcOrd="0" destOrd="0" presId="urn:microsoft.com/office/officeart/2005/8/layout/cycle4"/>
    <dgm:cxn modelId="{CF7204F9-5E2E-471F-94A2-45A0D930BAEC}" srcId="{3865A95B-1865-4EB9-A93C-5460B6A05674}" destId="{D00AB8A1-FF2E-48BC-A0D3-9030390A8C6A}" srcOrd="0" destOrd="0" parTransId="{A86E66E2-67BD-487E-AED9-5544F83035DA}" sibTransId="{B1E3A7F8-69B9-4643-8A6A-0501A257FA97}"/>
    <dgm:cxn modelId="{3C282BF9-D153-45F0-B614-D4D57C51C950}" type="presOf" srcId="{BB8B0272-6099-431A-A079-7270AD8E94F3}" destId="{FC2D8B99-2395-405A-B5A0-92FA0B642474}" srcOrd="0" destOrd="0" presId="urn:microsoft.com/office/officeart/2005/8/layout/cycle4"/>
    <dgm:cxn modelId="{4EA0B051-D02A-463C-A2DB-E1E9F0DFA910}" type="presParOf" srcId="{FC2D8B99-2395-405A-B5A0-92FA0B642474}" destId="{96BAF7FD-F81F-428B-89B2-A688FFA91FDA}" srcOrd="0" destOrd="0" presId="urn:microsoft.com/office/officeart/2005/8/layout/cycle4"/>
    <dgm:cxn modelId="{4003D1E2-4AF2-40CC-8420-FC27E1392BAB}" type="presParOf" srcId="{96BAF7FD-F81F-428B-89B2-A688FFA91FDA}" destId="{E12FD162-E1C0-48F5-932B-B2B20703BAE5}" srcOrd="0" destOrd="0" presId="urn:microsoft.com/office/officeart/2005/8/layout/cycle4"/>
    <dgm:cxn modelId="{1787BDED-6367-4156-9E5E-386478172468}" type="presParOf" srcId="{E12FD162-E1C0-48F5-932B-B2B20703BAE5}" destId="{2028B6EB-F5C4-4700-B626-771FFBFF44E9}" srcOrd="0" destOrd="0" presId="urn:microsoft.com/office/officeart/2005/8/layout/cycle4"/>
    <dgm:cxn modelId="{D70235BD-27FB-4F08-BDDA-8FA69269792B}" type="presParOf" srcId="{E12FD162-E1C0-48F5-932B-B2B20703BAE5}" destId="{F506EB2F-A5E1-431A-9942-3810C4F3E175}" srcOrd="1" destOrd="0" presId="urn:microsoft.com/office/officeart/2005/8/layout/cycle4"/>
    <dgm:cxn modelId="{65A9FED5-8725-40FF-9D04-6995030E5386}" type="presParOf" srcId="{96BAF7FD-F81F-428B-89B2-A688FFA91FDA}" destId="{6BC8F85C-4EBF-4F45-91B9-1E6940299C46}" srcOrd="1" destOrd="0" presId="urn:microsoft.com/office/officeart/2005/8/layout/cycle4"/>
    <dgm:cxn modelId="{823BF19E-2C3F-403A-8067-F9C6979DC88B}" type="presParOf" srcId="{6BC8F85C-4EBF-4F45-91B9-1E6940299C46}" destId="{6F5EDBC7-8C38-4784-9BE5-E8EC9869E3C4}" srcOrd="0" destOrd="0" presId="urn:microsoft.com/office/officeart/2005/8/layout/cycle4"/>
    <dgm:cxn modelId="{2F6BB21B-32BB-4AAA-94B2-FDC2D61275B3}" type="presParOf" srcId="{6BC8F85C-4EBF-4F45-91B9-1E6940299C46}" destId="{72502D88-C138-4534-971B-66C34DF733FF}" srcOrd="1" destOrd="0" presId="urn:microsoft.com/office/officeart/2005/8/layout/cycle4"/>
    <dgm:cxn modelId="{C1243ADB-7A26-445E-AF59-06736769ACBE}" type="presParOf" srcId="{96BAF7FD-F81F-428B-89B2-A688FFA91FDA}" destId="{FE96A82A-7189-418B-91BA-05485FAA5B17}" srcOrd="2" destOrd="0" presId="urn:microsoft.com/office/officeart/2005/8/layout/cycle4"/>
    <dgm:cxn modelId="{398AC46B-B9EB-4CC3-A52F-E4CF46B00205}" type="presParOf" srcId="{FE96A82A-7189-418B-91BA-05485FAA5B17}" destId="{36E2806C-0801-4DB8-8EBA-EC36482DF48E}" srcOrd="0" destOrd="0" presId="urn:microsoft.com/office/officeart/2005/8/layout/cycle4"/>
    <dgm:cxn modelId="{4D795987-6508-464C-BF99-019E16D127AB}" type="presParOf" srcId="{FE96A82A-7189-418B-91BA-05485FAA5B17}" destId="{FDD6BD20-E1CD-4E87-AC42-066D1DFD874D}" srcOrd="1" destOrd="0" presId="urn:microsoft.com/office/officeart/2005/8/layout/cycle4"/>
    <dgm:cxn modelId="{44BE03DC-6612-44DF-AA2F-FC6E4DFCB671}" type="presParOf" srcId="{96BAF7FD-F81F-428B-89B2-A688FFA91FDA}" destId="{D0C6DB11-8504-4D10-82DA-EF24B045B058}" srcOrd="3" destOrd="0" presId="urn:microsoft.com/office/officeart/2005/8/layout/cycle4"/>
    <dgm:cxn modelId="{EB84D7F8-36BE-4B5D-AC7F-38DBAE0C9C4B}" type="presParOf" srcId="{D0C6DB11-8504-4D10-82DA-EF24B045B058}" destId="{74DAC66F-C86A-4650-8930-DE3D3B7407DE}" srcOrd="0" destOrd="0" presId="urn:microsoft.com/office/officeart/2005/8/layout/cycle4"/>
    <dgm:cxn modelId="{1C954D6B-7C2E-4474-B4D8-70119F2A288C}" type="presParOf" srcId="{D0C6DB11-8504-4D10-82DA-EF24B045B058}" destId="{76BE2B78-7380-4039-8B62-34071195B2F3}" srcOrd="1" destOrd="0" presId="urn:microsoft.com/office/officeart/2005/8/layout/cycle4"/>
    <dgm:cxn modelId="{1B9D9C6A-F57C-4557-B126-11B54B4BE654}" type="presParOf" srcId="{96BAF7FD-F81F-428B-89B2-A688FFA91FDA}" destId="{37BDF949-A7E3-4492-8850-45322AC3BE69}" srcOrd="4" destOrd="0" presId="urn:microsoft.com/office/officeart/2005/8/layout/cycle4"/>
    <dgm:cxn modelId="{EDB82C1F-1F80-40A9-B06F-4941DBC79594}" type="presParOf" srcId="{FC2D8B99-2395-405A-B5A0-92FA0B642474}" destId="{B8CA35BB-C8D9-4B78-B178-5228090FDBF9}" srcOrd="1" destOrd="0" presId="urn:microsoft.com/office/officeart/2005/8/layout/cycle4"/>
    <dgm:cxn modelId="{CBE32A8A-5002-42D9-8CCF-A79DBB296D98}" type="presParOf" srcId="{B8CA35BB-C8D9-4B78-B178-5228090FDBF9}" destId="{3022A8DE-D370-4411-9FAE-4F3987B6D6A5}" srcOrd="0" destOrd="0" presId="urn:microsoft.com/office/officeart/2005/8/layout/cycle4"/>
    <dgm:cxn modelId="{DD13F89C-243D-4F06-A383-9D8906378C7B}" type="presParOf" srcId="{B8CA35BB-C8D9-4B78-B178-5228090FDBF9}" destId="{44B59AFB-9C25-4885-9A0C-6ECB2B51F3D8}" srcOrd="1" destOrd="0" presId="urn:microsoft.com/office/officeart/2005/8/layout/cycle4"/>
    <dgm:cxn modelId="{2DB3092B-C7E2-4685-A29D-E957A63EBEA1}" type="presParOf" srcId="{B8CA35BB-C8D9-4B78-B178-5228090FDBF9}" destId="{560D157A-2A3E-495B-B48F-7011B733AE5B}" srcOrd="2" destOrd="0" presId="urn:microsoft.com/office/officeart/2005/8/layout/cycle4"/>
    <dgm:cxn modelId="{1D2B12A1-A770-41AC-ACB8-DDA93A4C0B02}" type="presParOf" srcId="{B8CA35BB-C8D9-4B78-B178-5228090FDBF9}" destId="{55E1D2CD-3501-4621-AC93-4AE2D3BC720E}" srcOrd="3" destOrd="0" presId="urn:microsoft.com/office/officeart/2005/8/layout/cycle4"/>
    <dgm:cxn modelId="{7A93EDB1-D954-4C50-8BD0-8E73B1752A90}" type="presParOf" srcId="{B8CA35BB-C8D9-4B78-B178-5228090FDBF9}" destId="{1CC8CABD-3C29-41C0-98E0-45927FD3EE51}" srcOrd="4" destOrd="0" presId="urn:microsoft.com/office/officeart/2005/8/layout/cycle4"/>
    <dgm:cxn modelId="{97F65EFF-7D2A-4657-B110-C7E67559619E}" type="presParOf" srcId="{FC2D8B99-2395-405A-B5A0-92FA0B642474}" destId="{8BF5D451-BBF8-4BE9-8ACD-BBDA2CEC313E}" srcOrd="2" destOrd="0" presId="urn:microsoft.com/office/officeart/2005/8/layout/cycle4"/>
    <dgm:cxn modelId="{15541B0D-582A-468E-9C1F-E23D396FF229}" type="presParOf" srcId="{FC2D8B99-2395-405A-B5A0-92FA0B642474}" destId="{5C5E92F7-AB86-49CD-8755-DE50F7F950A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C127B-24EB-43A0-95BE-FCE03804AF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949C4-F978-4FB8-92DB-AF130C1A22B3}">
      <dgm:prSet phldrT="[Text]"/>
      <dgm:spPr/>
      <dgm:t>
        <a:bodyPr/>
        <a:lstStyle/>
        <a:p>
          <a:r>
            <a:rPr lang="en-US" dirty="0"/>
            <a:t>Measure Selection and Data Collection</a:t>
          </a:r>
        </a:p>
      </dgm:t>
    </dgm:pt>
    <dgm:pt modelId="{ED563F3B-5507-499A-B4D7-EFBCA3ECB75F}" type="parTrans" cxnId="{FC62C568-6DDD-4CD9-B466-A22AF57724A9}">
      <dgm:prSet/>
      <dgm:spPr/>
      <dgm:t>
        <a:bodyPr/>
        <a:lstStyle/>
        <a:p>
          <a:endParaRPr lang="en-US"/>
        </a:p>
      </dgm:t>
    </dgm:pt>
    <dgm:pt modelId="{40D5D168-F96D-4AB1-9DAE-A776D71D4D82}" type="sibTrans" cxnId="{FC62C568-6DDD-4CD9-B466-A22AF57724A9}">
      <dgm:prSet/>
      <dgm:spPr/>
      <dgm:t>
        <a:bodyPr/>
        <a:lstStyle/>
        <a:p>
          <a:endParaRPr lang="en-US"/>
        </a:p>
      </dgm:t>
    </dgm:pt>
    <dgm:pt modelId="{301FFD08-0534-47C4-BF05-A23E9AE87582}">
      <dgm:prSet phldrT="[Text]"/>
      <dgm:spPr/>
      <dgm:t>
        <a:bodyPr/>
        <a:lstStyle/>
        <a:p>
          <a:r>
            <a:rPr lang="en-US"/>
            <a:t>Analysis and Validation of Measurement Data</a:t>
          </a:r>
        </a:p>
      </dgm:t>
    </dgm:pt>
    <dgm:pt modelId="{A4078E58-41F2-42B5-9712-C36EA29B07FB}" type="parTrans" cxnId="{F20E823E-1848-4521-B136-A90792CC3286}">
      <dgm:prSet/>
      <dgm:spPr/>
      <dgm:t>
        <a:bodyPr/>
        <a:lstStyle/>
        <a:p>
          <a:endParaRPr lang="en-US"/>
        </a:p>
      </dgm:t>
    </dgm:pt>
    <dgm:pt modelId="{C37255AF-689F-413A-874D-0EE38FA21861}" type="sibTrans" cxnId="{F20E823E-1848-4521-B136-A90792CC3286}">
      <dgm:prSet/>
      <dgm:spPr/>
      <dgm:t>
        <a:bodyPr/>
        <a:lstStyle/>
        <a:p>
          <a:endParaRPr lang="en-US"/>
        </a:p>
      </dgm:t>
    </dgm:pt>
    <dgm:pt modelId="{F44BB855-77A5-4D46-B543-1B6784EAC40A}">
      <dgm:prSet phldrT="[Text]"/>
      <dgm:spPr/>
      <dgm:t>
        <a:bodyPr/>
        <a:lstStyle/>
        <a:p>
          <a:r>
            <a:rPr lang="en-US"/>
            <a:t>Gaining and Sustaining Improvement</a:t>
          </a:r>
        </a:p>
      </dgm:t>
    </dgm:pt>
    <dgm:pt modelId="{BFEE64A7-D8DF-4192-B7CB-2EDAACA422C8}" type="parTrans" cxnId="{797C206E-82D8-479E-AA61-EB1CC6110EBA}">
      <dgm:prSet/>
      <dgm:spPr/>
      <dgm:t>
        <a:bodyPr/>
        <a:lstStyle/>
        <a:p>
          <a:endParaRPr lang="en-US"/>
        </a:p>
      </dgm:t>
    </dgm:pt>
    <dgm:pt modelId="{92E9D971-E421-4E42-BA76-6DF700424EF0}" type="sibTrans" cxnId="{797C206E-82D8-479E-AA61-EB1CC6110EBA}">
      <dgm:prSet/>
      <dgm:spPr/>
      <dgm:t>
        <a:bodyPr/>
        <a:lstStyle/>
        <a:p>
          <a:endParaRPr lang="en-US"/>
        </a:p>
      </dgm:t>
    </dgm:pt>
    <dgm:pt modelId="{27F038BE-04F4-4D0D-B7AB-251FE27A8CEE}" type="pres">
      <dgm:prSet presAssocID="{7F7C127B-24EB-43A0-95BE-FCE03804AF95}" presName="linear" presStyleCnt="0">
        <dgm:presLayoutVars>
          <dgm:animLvl val="lvl"/>
          <dgm:resizeHandles val="exact"/>
        </dgm:presLayoutVars>
      </dgm:prSet>
      <dgm:spPr/>
    </dgm:pt>
    <dgm:pt modelId="{04C7FAC5-876E-4E32-874C-11DD7AF044AB}" type="pres">
      <dgm:prSet presAssocID="{C79949C4-F978-4FB8-92DB-AF130C1A22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1D6665-F8BC-43FB-98AB-FBF7592B9CAA}" type="pres">
      <dgm:prSet presAssocID="{40D5D168-F96D-4AB1-9DAE-A776D71D4D82}" presName="spacer" presStyleCnt="0"/>
      <dgm:spPr/>
    </dgm:pt>
    <dgm:pt modelId="{C41E8A55-EB8B-4BFC-9EC0-606E81EE4A19}" type="pres">
      <dgm:prSet presAssocID="{301FFD08-0534-47C4-BF05-A23E9AE875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35A038-83F4-4165-A65C-DAAF3E6DC518}" type="pres">
      <dgm:prSet presAssocID="{C37255AF-689F-413A-874D-0EE38FA21861}" presName="spacer" presStyleCnt="0"/>
      <dgm:spPr/>
    </dgm:pt>
    <dgm:pt modelId="{588215E1-DB80-43CD-B5F7-15B13434562D}" type="pres">
      <dgm:prSet presAssocID="{F44BB855-77A5-4D46-B543-1B6784EAC4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D1AD14-EC7A-451D-A7BC-05A45119D888}" type="presOf" srcId="{301FFD08-0534-47C4-BF05-A23E9AE87582}" destId="{C41E8A55-EB8B-4BFC-9EC0-606E81EE4A19}" srcOrd="0" destOrd="0" presId="urn:microsoft.com/office/officeart/2005/8/layout/vList2"/>
    <dgm:cxn modelId="{F20E823E-1848-4521-B136-A90792CC3286}" srcId="{7F7C127B-24EB-43A0-95BE-FCE03804AF95}" destId="{301FFD08-0534-47C4-BF05-A23E9AE87582}" srcOrd="1" destOrd="0" parTransId="{A4078E58-41F2-42B5-9712-C36EA29B07FB}" sibTransId="{C37255AF-689F-413A-874D-0EE38FA21861}"/>
    <dgm:cxn modelId="{FC62C568-6DDD-4CD9-B466-A22AF57724A9}" srcId="{7F7C127B-24EB-43A0-95BE-FCE03804AF95}" destId="{C79949C4-F978-4FB8-92DB-AF130C1A22B3}" srcOrd="0" destOrd="0" parTransId="{ED563F3B-5507-499A-B4D7-EFBCA3ECB75F}" sibTransId="{40D5D168-F96D-4AB1-9DAE-A776D71D4D82}"/>
    <dgm:cxn modelId="{797C206E-82D8-479E-AA61-EB1CC6110EBA}" srcId="{7F7C127B-24EB-43A0-95BE-FCE03804AF95}" destId="{F44BB855-77A5-4D46-B543-1B6784EAC40A}" srcOrd="2" destOrd="0" parTransId="{BFEE64A7-D8DF-4192-B7CB-2EDAACA422C8}" sibTransId="{92E9D971-E421-4E42-BA76-6DF700424EF0}"/>
    <dgm:cxn modelId="{ED29FF84-475E-4B78-9925-E9CE0AC1A74A}" type="presOf" srcId="{F44BB855-77A5-4D46-B543-1B6784EAC40A}" destId="{588215E1-DB80-43CD-B5F7-15B13434562D}" srcOrd="0" destOrd="0" presId="urn:microsoft.com/office/officeart/2005/8/layout/vList2"/>
    <dgm:cxn modelId="{42994E8B-C215-418A-AC6A-E85E4BD6854C}" type="presOf" srcId="{C79949C4-F978-4FB8-92DB-AF130C1A22B3}" destId="{04C7FAC5-876E-4E32-874C-11DD7AF044AB}" srcOrd="0" destOrd="0" presId="urn:microsoft.com/office/officeart/2005/8/layout/vList2"/>
    <dgm:cxn modelId="{FEFDE3B9-0920-4ECA-B387-C52E640A5EB9}" type="presOf" srcId="{7F7C127B-24EB-43A0-95BE-FCE03804AF95}" destId="{27F038BE-04F4-4D0D-B7AB-251FE27A8CEE}" srcOrd="0" destOrd="0" presId="urn:microsoft.com/office/officeart/2005/8/layout/vList2"/>
    <dgm:cxn modelId="{AA7AF855-9098-4FDB-933B-73D13C2D85DB}" type="presParOf" srcId="{27F038BE-04F4-4D0D-B7AB-251FE27A8CEE}" destId="{04C7FAC5-876E-4E32-874C-11DD7AF044AB}" srcOrd="0" destOrd="0" presId="urn:microsoft.com/office/officeart/2005/8/layout/vList2"/>
    <dgm:cxn modelId="{13A7EE8B-AFEB-4C86-8ABF-D99ED1C8EAC5}" type="presParOf" srcId="{27F038BE-04F4-4D0D-B7AB-251FE27A8CEE}" destId="{6B1D6665-F8BC-43FB-98AB-FBF7592B9CAA}" srcOrd="1" destOrd="0" presId="urn:microsoft.com/office/officeart/2005/8/layout/vList2"/>
    <dgm:cxn modelId="{DAA5770B-EE5D-486B-89EF-CCD4B5220ACB}" type="presParOf" srcId="{27F038BE-04F4-4D0D-B7AB-251FE27A8CEE}" destId="{C41E8A55-EB8B-4BFC-9EC0-606E81EE4A19}" srcOrd="2" destOrd="0" presId="urn:microsoft.com/office/officeart/2005/8/layout/vList2"/>
    <dgm:cxn modelId="{8CB23B8A-1C12-45B2-AFBF-A847722AF965}" type="presParOf" srcId="{27F038BE-04F4-4D0D-B7AB-251FE27A8CEE}" destId="{3535A038-83F4-4165-A65C-DAAF3E6DC518}" srcOrd="3" destOrd="0" presId="urn:microsoft.com/office/officeart/2005/8/layout/vList2"/>
    <dgm:cxn modelId="{B227F147-E118-409A-8A57-BC07016C7B8A}" type="presParOf" srcId="{27F038BE-04F4-4D0D-B7AB-251FE27A8CEE}" destId="{588215E1-DB80-43CD-B5F7-15B1343456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7C0C1-BE9A-4FB3-BB9A-73B02627D4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1F7CA6-7D98-4238-9788-11624B051ED1}">
      <dgm:prSet phldrT="[Text]"/>
      <dgm:spPr/>
      <dgm:t>
        <a:bodyPr/>
        <a:lstStyle/>
        <a:p>
          <a:pPr algn="l"/>
          <a:r>
            <a:rPr lang="en-US" dirty="0"/>
            <a:t>Core Processes</a:t>
          </a:r>
        </a:p>
      </dgm:t>
    </dgm:pt>
    <dgm:pt modelId="{EDB5484A-BD0C-4045-AA35-F0EEF8C50B30}" type="parTrans" cxnId="{684E2536-E10E-4D38-A62E-1C9C6B48B068}">
      <dgm:prSet/>
      <dgm:spPr/>
      <dgm:t>
        <a:bodyPr/>
        <a:lstStyle/>
        <a:p>
          <a:endParaRPr lang="en-US"/>
        </a:p>
      </dgm:t>
    </dgm:pt>
    <dgm:pt modelId="{BB5C44E0-0FAB-49B5-99E1-3AFECD1BFF3F}" type="sibTrans" cxnId="{684E2536-E10E-4D38-A62E-1C9C6B48B068}">
      <dgm:prSet/>
      <dgm:spPr/>
      <dgm:t>
        <a:bodyPr/>
        <a:lstStyle/>
        <a:p>
          <a:endParaRPr lang="en-US"/>
        </a:p>
      </dgm:t>
    </dgm:pt>
    <dgm:pt modelId="{A44A3A5A-4FC5-4940-8C36-A6F03A046A38}">
      <dgm:prSet phldrT="[Text]"/>
      <dgm:spPr/>
      <dgm:t>
        <a:bodyPr/>
        <a:lstStyle/>
        <a:p>
          <a:pPr algn="l"/>
          <a:r>
            <a:rPr lang="en-US"/>
            <a:t>Levels</a:t>
          </a:r>
        </a:p>
      </dgm:t>
    </dgm:pt>
    <dgm:pt modelId="{40B465C9-E140-49DD-8EA0-199421C33BB2}" type="parTrans" cxnId="{98FC0ECC-4F12-4A91-B460-A8273876B2E7}">
      <dgm:prSet/>
      <dgm:spPr/>
      <dgm:t>
        <a:bodyPr/>
        <a:lstStyle/>
        <a:p>
          <a:endParaRPr lang="en-US"/>
        </a:p>
      </dgm:t>
    </dgm:pt>
    <dgm:pt modelId="{171E01D0-026B-4FC4-A308-6A93E2E04BAD}" type="sibTrans" cxnId="{98FC0ECC-4F12-4A91-B460-A8273876B2E7}">
      <dgm:prSet/>
      <dgm:spPr/>
      <dgm:t>
        <a:bodyPr/>
        <a:lstStyle/>
        <a:p>
          <a:endParaRPr lang="en-US"/>
        </a:p>
      </dgm:t>
    </dgm:pt>
    <dgm:pt modelId="{24045F07-7796-4C55-9277-26C07CD994C1}">
      <dgm:prSet phldrT="[Text]"/>
      <dgm:spPr/>
      <dgm:t>
        <a:bodyPr/>
        <a:lstStyle/>
        <a:p>
          <a:pPr algn="l"/>
          <a:r>
            <a:rPr lang="en-US"/>
            <a:t>Evaluation Metrics</a:t>
          </a:r>
        </a:p>
      </dgm:t>
    </dgm:pt>
    <dgm:pt modelId="{CB331126-1B66-4EDE-8482-BA8F987D4AAE}" type="parTrans" cxnId="{D16A112C-7B49-41B5-B144-331D9135E3D9}">
      <dgm:prSet/>
      <dgm:spPr/>
      <dgm:t>
        <a:bodyPr/>
        <a:lstStyle/>
        <a:p>
          <a:endParaRPr lang="en-US"/>
        </a:p>
      </dgm:t>
    </dgm:pt>
    <dgm:pt modelId="{FC6D1362-3F0E-49E5-895F-1112F043C9BB}" type="sibTrans" cxnId="{D16A112C-7B49-41B5-B144-331D9135E3D9}">
      <dgm:prSet/>
      <dgm:spPr/>
      <dgm:t>
        <a:bodyPr/>
        <a:lstStyle/>
        <a:p>
          <a:endParaRPr lang="en-US"/>
        </a:p>
      </dgm:t>
    </dgm:pt>
    <dgm:pt modelId="{50F23A1C-8DDF-4B4C-9FBB-01ECE9C35912}">
      <dgm:prSet phldrT="[Text]"/>
      <dgm:spPr/>
      <dgm:t>
        <a:bodyPr/>
        <a:lstStyle/>
        <a:p>
          <a:pPr algn="l"/>
          <a:r>
            <a:rPr lang="en-US"/>
            <a:t>Records</a:t>
          </a:r>
        </a:p>
      </dgm:t>
    </dgm:pt>
    <dgm:pt modelId="{7E481B44-3122-4278-BDEE-41A1E282BFF3}" type="parTrans" cxnId="{318BEDC5-C8B5-48F4-8AF4-7D34596F8C29}">
      <dgm:prSet/>
      <dgm:spPr/>
      <dgm:t>
        <a:bodyPr/>
        <a:lstStyle/>
        <a:p>
          <a:endParaRPr lang="en-US"/>
        </a:p>
      </dgm:t>
    </dgm:pt>
    <dgm:pt modelId="{A8437A16-F575-4256-AF68-34174CBB7C90}" type="sibTrans" cxnId="{318BEDC5-C8B5-48F4-8AF4-7D34596F8C29}">
      <dgm:prSet/>
      <dgm:spPr/>
      <dgm:t>
        <a:bodyPr/>
        <a:lstStyle/>
        <a:p>
          <a:endParaRPr lang="en-US"/>
        </a:p>
      </dgm:t>
    </dgm:pt>
    <dgm:pt modelId="{0C39E9C0-6A97-480B-B968-5BCBC08725A9}">
      <dgm:prSet phldrT="[Text]"/>
      <dgm:spPr/>
      <dgm:t>
        <a:bodyPr/>
        <a:lstStyle/>
        <a:p>
          <a:r>
            <a:rPr lang="en-US"/>
            <a:t>Dimulai dari Proses Bisnis Utama</a:t>
          </a:r>
        </a:p>
      </dgm:t>
    </dgm:pt>
    <dgm:pt modelId="{A87FBE6D-3C1C-4FD4-8559-BC45C67EEE45}" type="parTrans" cxnId="{3B20C2DD-C207-4480-BA93-A0F3D7F1EB09}">
      <dgm:prSet/>
      <dgm:spPr/>
      <dgm:t>
        <a:bodyPr/>
        <a:lstStyle/>
        <a:p>
          <a:endParaRPr lang="en-US"/>
        </a:p>
      </dgm:t>
    </dgm:pt>
    <dgm:pt modelId="{B2AD53A1-0D71-4AAE-BEA0-015EB89EEFD3}" type="sibTrans" cxnId="{3B20C2DD-C207-4480-BA93-A0F3D7F1EB09}">
      <dgm:prSet/>
      <dgm:spPr/>
      <dgm:t>
        <a:bodyPr/>
        <a:lstStyle/>
        <a:p>
          <a:endParaRPr lang="en-US"/>
        </a:p>
      </dgm:t>
    </dgm:pt>
    <dgm:pt modelId="{0A1D5ACF-EAF8-4DC9-B868-99B34B96BC07}">
      <dgm:prSet phldrT="[Text]"/>
      <dgm:spPr/>
      <dgm:t>
        <a:bodyPr/>
        <a:lstStyle/>
        <a:p>
          <a:r>
            <a:rPr lang="en-US"/>
            <a:t>Dari global ke detail</a:t>
          </a:r>
        </a:p>
      </dgm:t>
    </dgm:pt>
    <dgm:pt modelId="{88595D1F-2621-468D-95EF-30589B48D73F}" type="parTrans" cxnId="{27752135-E6AE-41D6-8F8B-67818B085A45}">
      <dgm:prSet/>
      <dgm:spPr/>
      <dgm:t>
        <a:bodyPr/>
        <a:lstStyle/>
        <a:p>
          <a:endParaRPr lang="en-US"/>
        </a:p>
      </dgm:t>
    </dgm:pt>
    <dgm:pt modelId="{F39AB08F-9190-4600-B417-EA62BFD20333}" type="sibTrans" cxnId="{27752135-E6AE-41D6-8F8B-67818B085A45}">
      <dgm:prSet/>
      <dgm:spPr/>
      <dgm:t>
        <a:bodyPr/>
        <a:lstStyle/>
        <a:p>
          <a:endParaRPr lang="en-US"/>
        </a:p>
      </dgm:t>
    </dgm:pt>
    <dgm:pt modelId="{3C5DCC4D-A796-45A6-B75D-1B585D79D2E9}">
      <dgm:prSet phldrT="[Text]"/>
      <dgm:spPr/>
      <dgm:t>
        <a:bodyPr/>
        <a:lstStyle/>
        <a:p>
          <a:pPr algn="l"/>
          <a:r>
            <a:rPr lang="en-US"/>
            <a:t>Arrangement</a:t>
          </a:r>
        </a:p>
      </dgm:t>
    </dgm:pt>
    <dgm:pt modelId="{1ECDFA73-1AE6-4E04-8BCF-9B5D03E582DB}" type="parTrans" cxnId="{DF0379B7-E0D7-4C37-A85C-07F248891208}">
      <dgm:prSet/>
      <dgm:spPr/>
      <dgm:t>
        <a:bodyPr/>
        <a:lstStyle/>
        <a:p>
          <a:endParaRPr lang="en-US"/>
        </a:p>
      </dgm:t>
    </dgm:pt>
    <dgm:pt modelId="{2F6B8A0B-E43F-461A-9341-17D7FE015D23}" type="sibTrans" cxnId="{DF0379B7-E0D7-4C37-A85C-07F248891208}">
      <dgm:prSet/>
      <dgm:spPr/>
      <dgm:t>
        <a:bodyPr/>
        <a:lstStyle/>
        <a:p>
          <a:endParaRPr lang="en-US"/>
        </a:p>
      </dgm:t>
    </dgm:pt>
    <dgm:pt modelId="{B4576BF6-C919-4BC1-AB37-5E8186EB3FD4}">
      <dgm:prSet phldrT="[Text]"/>
      <dgm:spPr/>
      <dgm:t>
        <a:bodyPr/>
        <a:lstStyle/>
        <a:p>
          <a:r>
            <a:rPr lang="en-US"/>
            <a:t>Indikator kinerja proses</a:t>
          </a:r>
        </a:p>
      </dgm:t>
    </dgm:pt>
    <dgm:pt modelId="{D61602B4-C677-4884-810B-2BAE50F2D8C1}" type="parTrans" cxnId="{A09F3C62-7193-4D0E-90D6-A9E21548230A}">
      <dgm:prSet/>
      <dgm:spPr/>
      <dgm:t>
        <a:bodyPr/>
        <a:lstStyle/>
        <a:p>
          <a:endParaRPr lang="en-US"/>
        </a:p>
      </dgm:t>
    </dgm:pt>
    <dgm:pt modelId="{F5CFEE10-FA28-4256-97DA-FB7023C4DA94}" type="sibTrans" cxnId="{A09F3C62-7193-4D0E-90D6-A9E21548230A}">
      <dgm:prSet/>
      <dgm:spPr/>
      <dgm:t>
        <a:bodyPr/>
        <a:lstStyle/>
        <a:p>
          <a:endParaRPr lang="en-US"/>
        </a:p>
      </dgm:t>
    </dgm:pt>
    <dgm:pt modelId="{0685ACB4-2CC6-45B3-8243-446A86152EC6}">
      <dgm:prSet phldrT="[Text]"/>
      <dgm:spPr/>
      <dgm:t>
        <a:bodyPr/>
        <a:lstStyle/>
        <a:p>
          <a:r>
            <a:rPr lang="en-US"/>
            <a:t>Format: Swimlane, frase Verb-Noun</a:t>
          </a:r>
        </a:p>
      </dgm:t>
    </dgm:pt>
    <dgm:pt modelId="{4FBF509E-808A-48F6-8856-3D5DA5EB3A19}" type="parTrans" cxnId="{70532553-1C25-45C2-914A-B44869DEF30D}">
      <dgm:prSet/>
      <dgm:spPr/>
      <dgm:t>
        <a:bodyPr/>
        <a:lstStyle/>
        <a:p>
          <a:endParaRPr lang="en-US"/>
        </a:p>
      </dgm:t>
    </dgm:pt>
    <dgm:pt modelId="{D1B8065A-0D7C-46F5-BD90-E84FD15385A4}" type="sibTrans" cxnId="{70532553-1C25-45C2-914A-B44869DEF30D}">
      <dgm:prSet/>
      <dgm:spPr/>
      <dgm:t>
        <a:bodyPr/>
        <a:lstStyle/>
        <a:p>
          <a:endParaRPr lang="en-US"/>
        </a:p>
      </dgm:t>
    </dgm:pt>
    <dgm:pt modelId="{89BA76FD-33CE-4075-B784-4E550114FF0C}">
      <dgm:prSet phldrT="[Text]"/>
      <dgm:spPr/>
      <dgm:t>
        <a:bodyPr/>
        <a:lstStyle/>
        <a:p>
          <a:r>
            <a:rPr lang="en-US" dirty="0" err="1"/>
            <a:t>Rekam</a:t>
          </a:r>
          <a:r>
            <a:rPr lang="en-US" dirty="0"/>
            <a:t> </a:t>
          </a:r>
          <a:r>
            <a:rPr lang="en-US" b="1" dirty="0"/>
            <a:t>Data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</a:p>
      </dgm:t>
    </dgm:pt>
    <dgm:pt modelId="{620ADE2F-70AC-466F-8C30-E019444D750C}" type="parTrans" cxnId="{D6A762EE-0A54-4395-9EA2-756C9964AE1C}">
      <dgm:prSet/>
      <dgm:spPr/>
      <dgm:t>
        <a:bodyPr/>
        <a:lstStyle/>
        <a:p>
          <a:endParaRPr lang="en-US"/>
        </a:p>
      </dgm:t>
    </dgm:pt>
    <dgm:pt modelId="{43DE651F-CF3B-4A34-B869-22038F038532}" type="sibTrans" cxnId="{D6A762EE-0A54-4395-9EA2-756C9964AE1C}">
      <dgm:prSet/>
      <dgm:spPr/>
      <dgm:t>
        <a:bodyPr/>
        <a:lstStyle/>
        <a:p>
          <a:endParaRPr lang="en-US"/>
        </a:p>
      </dgm:t>
    </dgm:pt>
    <dgm:pt modelId="{48E11C66-1762-4356-AACA-85684D6ED2D6}" type="pres">
      <dgm:prSet presAssocID="{77B7C0C1-BE9A-4FB3-BB9A-73B02627D4D0}" presName="Name0" presStyleCnt="0">
        <dgm:presLayoutVars>
          <dgm:dir/>
          <dgm:animLvl val="lvl"/>
          <dgm:resizeHandles val="exact"/>
        </dgm:presLayoutVars>
      </dgm:prSet>
      <dgm:spPr/>
    </dgm:pt>
    <dgm:pt modelId="{9961DCBB-B197-4541-B4B5-6D6D5DFF28B2}" type="pres">
      <dgm:prSet presAssocID="{831F7CA6-7D98-4238-9788-11624B051ED1}" presName="linNode" presStyleCnt="0"/>
      <dgm:spPr/>
    </dgm:pt>
    <dgm:pt modelId="{117D17A3-E270-4CCE-9EA3-8455B94AC8BC}" type="pres">
      <dgm:prSet presAssocID="{831F7CA6-7D98-4238-9788-11624B051ED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EAF3080-92AB-41E2-935A-4C2A669D84C3}" type="pres">
      <dgm:prSet presAssocID="{831F7CA6-7D98-4238-9788-11624B051ED1}" presName="descendantText" presStyleLbl="alignAccFollowNode1" presStyleIdx="0" presStyleCnt="5">
        <dgm:presLayoutVars>
          <dgm:bulletEnabled val="1"/>
        </dgm:presLayoutVars>
      </dgm:prSet>
      <dgm:spPr/>
    </dgm:pt>
    <dgm:pt modelId="{EFA08AE6-B1E5-4CDF-81D6-D42F355468E0}" type="pres">
      <dgm:prSet presAssocID="{BB5C44E0-0FAB-49B5-99E1-3AFECD1BFF3F}" presName="sp" presStyleCnt="0"/>
      <dgm:spPr/>
    </dgm:pt>
    <dgm:pt modelId="{ADC55B63-A442-439A-A0C9-C96557FE2363}" type="pres">
      <dgm:prSet presAssocID="{A44A3A5A-4FC5-4940-8C36-A6F03A046A38}" presName="linNode" presStyleCnt="0"/>
      <dgm:spPr/>
    </dgm:pt>
    <dgm:pt modelId="{F6BD4255-9D15-4C4A-AA18-4925C3D6A874}" type="pres">
      <dgm:prSet presAssocID="{A44A3A5A-4FC5-4940-8C36-A6F03A046A3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071921E-1424-4FB8-B765-A599377E8395}" type="pres">
      <dgm:prSet presAssocID="{A44A3A5A-4FC5-4940-8C36-A6F03A046A38}" presName="descendantText" presStyleLbl="alignAccFollowNode1" presStyleIdx="1" presStyleCnt="5">
        <dgm:presLayoutVars>
          <dgm:bulletEnabled val="1"/>
        </dgm:presLayoutVars>
      </dgm:prSet>
      <dgm:spPr/>
    </dgm:pt>
    <dgm:pt modelId="{6042614F-7D6B-406C-A6F4-07B6924C4AEE}" type="pres">
      <dgm:prSet presAssocID="{171E01D0-026B-4FC4-A308-6A93E2E04BAD}" presName="sp" presStyleCnt="0"/>
      <dgm:spPr/>
    </dgm:pt>
    <dgm:pt modelId="{008D1760-50AB-4C98-8C8F-62EFE4F07AE2}" type="pres">
      <dgm:prSet presAssocID="{24045F07-7796-4C55-9277-26C07CD994C1}" presName="linNode" presStyleCnt="0"/>
      <dgm:spPr/>
    </dgm:pt>
    <dgm:pt modelId="{D4879AAD-F71D-422D-951D-C1841CEAEE4B}" type="pres">
      <dgm:prSet presAssocID="{24045F07-7796-4C55-9277-26C07CD994C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86C7102-ADBF-467B-8BF6-1A3999DA19CB}" type="pres">
      <dgm:prSet presAssocID="{24045F07-7796-4C55-9277-26C07CD994C1}" presName="descendantText" presStyleLbl="alignAccFollowNode1" presStyleIdx="2" presStyleCnt="5">
        <dgm:presLayoutVars>
          <dgm:bulletEnabled val="1"/>
        </dgm:presLayoutVars>
      </dgm:prSet>
      <dgm:spPr/>
    </dgm:pt>
    <dgm:pt modelId="{EAC6D5C8-FD50-4172-A5AD-9ACA71D5689C}" type="pres">
      <dgm:prSet presAssocID="{FC6D1362-3F0E-49E5-895F-1112F043C9BB}" presName="sp" presStyleCnt="0"/>
      <dgm:spPr/>
    </dgm:pt>
    <dgm:pt modelId="{ED181C75-5C76-4D88-A559-355F9D04010C}" type="pres">
      <dgm:prSet presAssocID="{3C5DCC4D-A796-45A6-B75D-1B585D79D2E9}" presName="linNode" presStyleCnt="0"/>
      <dgm:spPr/>
    </dgm:pt>
    <dgm:pt modelId="{4CCAD497-0311-4378-B4F0-B72F97BE27FE}" type="pres">
      <dgm:prSet presAssocID="{3C5DCC4D-A796-45A6-B75D-1B585D79D2E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58044748-9A85-4DC3-AB67-6709CAEAFDA9}" type="pres">
      <dgm:prSet presAssocID="{3C5DCC4D-A796-45A6-B75D-1B585D79D2E9}" presName="descendantText" presStyleLbl="alignAccFollowNode1" presStyleIdx="3" presStyleCnt="5">
        <dgm:presLayoutVars>
          <dgm:bulletEnabled val="1"/>
        </dgm:presLayoutVars>
      </dgm:prSet>
      <dgm:spPr/>
    </dgm:pt>
    <dgm:pt modelId="{18324AF1-AC42-4979-AC38-104F5AE41BCA}" type="pres">
      <dgm:prSet presAssocID="{2F6B8A0B-E43F-461A-9341-17D7FE015D23}" presName="sp" presStyleCnt="0"/>
      <dgm:spPr/>
    </dgm:pt>
    <dgm:pt modelId="{6CDF8D06-A807-44F3-87D5-C36B5572832B}" type="pres">
      <dgm:prSet presAssocID="{50F23A1C-8DDF-4B4C-9FBB-01ECE9C35912}" presName="linNode" presStyleCnt="0"/>
      <dgm:spPr/>
    </dgm:pt>
    <dgm:pt modelId="{F62F923C-8023-450A-8897-485F21F94646}" type="pres">
      <dgm:prSet presAssocID="{50F23A1C-8DDF-4B4C-9FBB-01ECE9C3591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DB9E82EB-8DBA-4E69-8C78-D521CD4233F5}" type="pres">
      <dgm:prSet presAssocID="{50F23A1C-8DDF-4B4C-9FBB-01ECE9C3591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7D34E16-1E08-4617-9FB7-EDB622778985}" type="presOf" srcId="{77B7C0C1-BE9A-4FB3-BB9A-73B02627D4D0}" destId="{48E11C66-1762-4356-AACA-85684D6ED2D6}" srcOrd="0" destOrd="0" presId="urn:microsoft.com/office/officeart/2005/8/layout/vList5"/>
    <dgm:cxn modelId="{DC92461B-626A-4D4E-B7AD-328F963CFC1F}" type="presOf" srcId="{B4576BF6-C919-4BC1-AB37-5E8186EB3FD4}" destId="{386C7102-ADBF-467B-8BF6-1A3999DA19CB}" srcOrd="0" destOrd="0" presId="urn:microsoft.com/office/officeart/2005/8/layout/vList5"/>
    <dgm:cxn modelId="{188F0624-DDEE-42EB-B80E-61118ADE715F}" type="presOf" srcId="{0A1D5ACF-EAF8-4DC9-B868-99B34B96BC07}" destId="{0071921E-1424-4FB8-B765-A599377E8395}" srcOrd="0" destOrd="0" presId="urn:microsoft.com/office/officeart/2005/8/layout/vList5"/>
    <dgm:cxn modelId="{D16A112C-7B49-41B5-B144-331D9135E3D9}" srcId="{77B7C0C1-BE9A-4FB3-BB9A-73B02627D4D0}" destId="{24045F07-7796-4C55-9277-26C07CD994C1}" srcOrd="2" destOrd="0" parTransId="{CB331126-1B66-4EDE-8482-BA8F987D4AAE}" sibTransId="{FC6D1362-3F0E-49E5-895F-1112F043C9BB}"/>
    <dgm:cxn modelId="{300E9634-F906-4100-AF06-330E1D782FFB}" type="presOf" srcId="{0C39E9C0-6A97-480B-B968-5BCBC08725A9}" destId="{FEAF3080-92AB-41E2-935A-4C2A669D84C3}" srcOrd="0" destOrd="0" presId="urn:microsoft.com/office/officeart/2005/8/layout/vList5"/>
    <dgm:cxn modelId="{27752135-E6AE-41D6-8F8B-67818B085A45}" srcId="{A44A3A5A-4FC5-4940-8C36-A6F03A046A38}" destId="{0A1D5ACF-EAF8-4DC9-B868-99B34B96BC07}" srcOrd="0" destOrd="0" parTransId="{88595D1F-2621-468D-95EF-30589B48D73F}" sibTransId="{F39AB08F-9190-4600-B417-EA62BFD20333}"/>
    <dgm:cxn modelId="{684E2536-E10E-4D38-A62E-1C9C6B48B068}" srcId="{77B7C0C1-BE9A-4FB3-BB9A-73B02627D4D0}" destId="{831F7CA6-7D98-4238-9788-11624B051ED1}" srcOrd="0" destOrd="0" parTransId="{EDB5484A-BD0C-4045-AA35-F0EEF8C50B30}" sibTransId="{BB5C44E0-0FAB-49B5-99E1-3AFECD1BFF3F}"/>
    <dgm:cxn modelId="{A09F3C62-7193-4D0E-90D6-A9E21548230A}" srcId="{24045F07-7796-4C55-9277-26C07CD994C1}" destId="{B4576BF6-C919-4BC1-AB37-5E8186EB3FD4}" srcOrd="0" destOrd="0" parTransId="{D61602B4-C677-4884-810B-2BAE50F2D8C1}" sibTransId="{F5CFEE10-FA28-4256-97DA-FB7023C4DA94}"/>
    <dgm:cxn modelId="{E5B51573-DAD8-4F6A-822D-82465E7B4E4C}" type="presOf" srcId="{89BA76FD-33CE-4075-B784-4E550114FF0C}" destId="{DB9E82EB-8DBA-4E69-8C78-D521CD4233F5}" srcOrd="0" destOrd="0" presId="urn:microsoft.com/office/officeart/2005/8/layout/vList5"/>
    <dgm:cxn modelId="{70532553-1C25-45C2-914A-B44869DEF30D}" srcId="{3C5DCC4D-A796-45A6-B75D-1B585D79D2E9}" destId="{0685ACB4-2CC6-45B3-8243-446A86152EC6}" srcOrd="0" destOrd="0" parTransId="{4FBF509E-808A-48F6-8856-3D5DA5EB3A19}" sibTransId="{D1B8065A-0D7C-46F5-BD90-E84FD15385A4}"/>
    <dgm:cxn modelId="{779A1557-0A61-48E5-A921-0A163F5734C9}" type="presOf" srcId="{831F7CA6-7D98-4238-9788-11624B051ED1}" destId="{117D17A3-E270-4CCE-9EA3-8455B94AC8BC}" srcOrd="0" destOrd="0" presId="urn:microsoft.com/office/officeart/2005/8/layout/vList5"/>
    <dgm:cxn modelId="{971E258B-22DB-454D-8680-1AABFE24A34F}" type="presOf" srcId="{A44A3A5A-4FC5-4940-8C36-A6F03A046A38}" destId="{F6BD4255-9D15-4C4A-AA18-4925C3D6A874}" srcOrd="0" destOrd="0" presId="urn:microsoft.com/office/officeart/2005/8/layout/vList5"/>
    <dgm:cxn modelId="{CFA99A93-44D7-4194-8994-991ED59A661A}" type="presOf" srcId="{24045F07-7796-4C55-9277-26C07CD994C1}" destId="{D4879AAD-F71D-422D-951D-C1841CEAEE4B}" srcOrd="0" destOrd="0" presId="urn:microsoft.com/office/officeart/2005/8/layout/vList5"/>
    <dgm:cxn modelId="{F24554AF-AAB0-40F5-BDF4-C0305BB10114}" type="presOf" srcId="{0685ACB4-2CC6-45B3-8243-446A86152EC6}" destId="{58044748-9A85-4DC3-AB67-6709CAEAFDA9}" srcOrd="0" destOrd="0" presId="urn:microsoft.com/office/officeart/2005/8/layout/vList5"/>
    <dgm:cxn modelId="{DF0379B7-E0D7-4C37-A85C-07F248891208}" srcId="{77B7C0C1-BE9A-4FB3-BB9A-73B02627D4D0}" destId="{3C5DCC4D-A796-45A6-B75D-1B585D79D2E9}" srcOrd="3" destOrd="0" parTransId="{1ECDFA73-1AE6-4E04-8BCF-9B5D03E582DB}" sibTransId="{2F6B8A0B-E43F-461A-9341-17D7FE015D23}"/>
    <dgm:cxn modelId="{318BEDC5-C8B5-48F4-8AF4-7D34596F8C29}" srcId="{77B7C0C1-BE9A-4FB3-BB9A-73B02627D4D0}" destId="{50F23A1C-8DDF-4B4C-9FBB-01ECE9C35912}" srcOrd="4" destOrd="0" parTransId="{7E481B44-3122-4278-BDEE-41A1E282BFF3}" sibTransId="{A8437A16-F575-4256-AF68-34174CBB7C90}"/>
    <dgm:cxn modelId="{98FC0ECC-4F12-4A91-B460-A8273876B2E7}" srcId="{77B7C0C1-BE9A-4FB3-BB9A-73B02627D4D0}" destId="{A44A3A5A-4FC5-4940-8C36-A6F03A046A38}" srcOrd="1" destOrd="0" parTransId="{40B465C9-E140-49DD-8EA0-199421C33BB2}" sibTransId="{171E01D0-026B-4FC4-A308-6A93E2E04BAD}"/>
    <dgm:cxn modelId="{A89648CC-721A-43F4-BE50-9DD7CCF6EAD6}" type="presOf" srcId="{3C5DCC4D-A796-45A6-B75D-1B585D79D2E9}" destId="{4CCAD497-0311-4378-B4F0-B72F97BE27FE}" srcOrd="0" destOrd="0" presId="urn:microsoft.com/office/officeart/2005/8/layout/vList5"/>
    <dgm:cxn modelId="{3B20C2DD-C207-4480-BA93-A0F3D7F1EB09}" srcId="{831F7CA6-7D98-4238-9788-11624B051ED1}" destId="{0C39E9C0-6A97-480B-B968-5BCBC08725A9}" srcOrd="0" destOrd="0" parTransId="{A87FBE6D-3C1C-4FD4-8559-BC45C67EEE45}" sibTransId="{B2AD53A1-0D71-4AAE-BEA0-015EB89EEFD3}"/>
    <dgm:cxn modelId="{D6A762EE-0A54-4395-9EA2-756C9964AE1C}" srcId="{50F23A1C-8DDF-4B4C-9FBB-01ECE9C35912}" destId="{89BA76FD-33CE-4075-B784-4E550114FF0C}" srcOrd="0" destOrd="0" parTransId="{620ADE2F-70AC-466F-8C30-E019444D750C}" sibTransId="{43DE651F-CF3B-4A34-B869-22038F038532}"/>
    <dgm:cxn modelId="{FA4D97FB-840E-44A6-A9DF-C771DECE113F}" type="presOf" srcId="{50F23A1C-8DDF-4B4C-9FBB-01ECE9C35912}" destId="{F62F923C-8023-450A-8897-485F21F94646}" srcOrd="0" destOrd="0" presId="urn:microsoft.com/office/officeart/2005/8/layout/vList5"/>
    <dgm:cxn modelId="{13AD3094-0EA1-4FB9-BAA3-1186F6465524}" type="presParOf" srcId="{48E11C66-1762-4356-AACA-85684D6ED2D6}" destId="{9961DCBB-B197-4541-B4B5-6D6D5DFF28B2}" srcOrd="0" destOrd="0" presId="urn:microsoft.com/office/officeart/2005/8/layout/vList5"/>
    <dgm:cxn modelId="{212D5300-F0F4-443D-BE68-ECDEED950E75}" type="presParOf" srcId="{9961DCBB-B197-4541-B4B5-6D6D5DFF28B2}" destId="{117D17A3-E270-4CCE-9EA3-8455B94AC8BC}" srcOrd="0" destOrd="0" presId="urn:microsoft.com/office/officeart/2005/8/layout/vList5"/>
    <dgm:cxn modelId="{CEAD15A5-A642-4BC7-B309-6E5A7BA33B15}" type="presParOf" srcId="{9961DCBB-B197-4541-B4B5-6D6D5DFF28B2}" destId="{FEAF3080-92AB-41E2-935A-4C2A669D84C3}" srcOrd="1" destOrd="0" presId="urn:microsoft.com/office/officeart/2005/8/layout/vList5"/>
    <dgm:cxn modelId="{505220B3-A027-4081-A3A3-79986812BE5B}" type="presParOf" srcId="{48E11C66-1762-4356-AACA-85684D6ED2D6}" destId="{EFA08AE6-B1E5-4CDF-81D6-D42F355468E0}" srcOrd="1" destOrd="0" presId="urn:microsoft.com/office/officeart/2005/8/layout/vList5"/>
    <dgm:cxn modelId="{C2BCDC0B-EF04-4925-9683-013FE970222E}" type="presParOf" srcId="{48E11C66-1762-4356-AACA-85684D6ED2D6}" destId="{ADC55B63-A442-439A-A0C9-C96557FE2363}" srcOrd="2" destOrd="0" presId="urn:microsoft.com/office/officeart/2005/8/layout/vList5"/>
    <dgm:cxn modelId="{98430B18-52EB-47B9-9929-3673355680BA}" type="presParOf" srcId="{ADC55B63-A442-439A-A0C9-C96557FE2363}" destId="{F6BD4255-9D15-4C4A-AA18-4925C3D6A874}" srcOrd="0" destOrd="0" presId="urn:microsoft.com/office/officeart/2005/8/layout/vList5"/>
    <dgm:cxn modelId="{10835382-2D25-4C2F-9609-8FC3EEE3F10D}" type="presParOf" srcId="{ADC55B63-A442-439A-A0C9-C96557FE2363}" destId="{0071921E-1424-4FB8-B765-A599377E8395}" srcOrd="1" destOrd="0" presId="urn:microsoft.com/office/officeart/2005/8/layout/vList5"/>
    <dgm:cxn modelId="{9650688B-D7EE-4DA9-88DB-7752E5FFE44A}" type="presParOf" srcId="{48E11C66-1762-4356-AACA-85684D6ED2D6}" destId="{6042614F-7D6B-406C-A6F4-07B6924C4AEE}" srcOrd="3" destOrd="0" presId="urn:microsoft.com/office/officeart/2005/8/layout/vList5"/>
    <dgm:cxn modelId="{68F52926-444A-4E62-9BD9-B775DC5BEAC3}" type="presParOf" srcId="{48E11C66-1762-4356-AACA-85684D6ED2D6}" destId="{008D1760-50AB-4C98-8C8F-62EFE4F07AE2}" srcOrd="4" destOrd="0" presId="urn:microsoft.com/office/officeart/2005/8/layout/vList5"/>
    <dgm:cxn modelId="{CCD201DA-A20A-489E-8D61-57556DBD6510}" type="presParOf" srcId="{008D1760-50AB-4C98-8C8F-62EFE4F07AE2}" destId="{D4879AAD-F71D-422D-951D-C1841CEAEE4B}" srcOrd="0" destOrd="0" presId="urn:microsoft.com/office/officeart/2005/8/layout/vList5"/>
    <dgm:cxn modelId="{EEF993BE-5D98-46EA-8131-44DC6AAF591B}" type="presParOf" srcId="{008D1760-50AB-4C98-8C8F-62EFE4F07AE2}" destId="{386C7102-ADBF-467B-8BF6-1A3999DA19CB}" srcOrd="1" destOrd="0" presId="urn:microsoft.com/office/officeart/2005/8/layout/vList5"/>
    <dgm:cxn modelId="{D4B7A338-07A2-4AD4-9210-A909B5C058D4}" type="presParOf" srcId="{48E11C66-1762-4356-AACA-85684D6ED2D6}" destId="{EAC6D5C8-FD50-4172-A5AD-9ACA71D5689C}" srcOrd="5" destOrd="0" presId="urn:microsoft.com/office/officeart/2005/8/layout/vList5"/>
    <dgm:cxn modelId="{7E281DA6-8BAF-43ED-8530-048410EF5C53}" type="presParOf" srcId="{48E11C66-1762-4356-AACA-85684D6ED2D6}" destId="{ED181C75-5C76-4D88-A559-355F9D04010C}" srcOrd="6" destOrd="0" presId="urn:microsoft.com/office/officeart/2005/8/layout/vList5"/>
    <dgm:cxn modelId="{6B3AB1AB-768D-4B13-9269-9BB921926056}" type="presParOf" srcId="{ED181C75-5C76-4D88-A559-355F9D04010C}" destId="{4CCAD497-0311-4378-B4F0-B72F97BE27FE}" srcOrd="0" destOrd="0" presId="urn:microsoft.com/office/officeart/2005/8/layout/vList5"/>
    <dgm:cxn modelId="{29E224FA-1F81-464C-9D8B-CA37E8F0C96F}" type="presParOf" srcId="{ED181C75-5C76-4D88-A559-355F9D04010C}" destId="{58044748-9A85-4DC3-AB67-6709CAEAFDA9}" srcOrd="1" destOrd="0" presId="urn:microsoft.com/office/officeart/2005/8/layout/vList5"/>
    <dgm:cxn modelId="{4103D524-D56A-475D-A3C8-8D46C2FA6997}" type="presParOf" srcId="{48E11C66-1762-4356-AACA-85684D6ED2D6}" destId="{18324AF1-AC42-4979-AC38-104F5AE41BCA}" srcOrd="7" destOrd="0" presId="urn:microsoft.com/office/officeart/2005/8/layout/vList5"/>
    <dgm:cxn modelId="{AF8CFE49-CDEC-42F2-9DA3-BFAD5896988F}" type="presParOf" srcId="{48E11C66-1762-4356-AACA-85684D6ED2D6}" destId="{6CDF8D06-A807-44F3-87D5-C36B5572832B}" srcOrd="8" destOrd="0" presId="urn:microsoft.com/office/officeart/2005/8/layout/vList5"/>
    <dgm:cxn modelId="{71E970F3-B4C1-4CC6-819C-BC6A3BD90799}" type="presParOf" srcId="{6CDF8D06-A807-44F3-87D5-C36B5572832B}" destId="{F62F923C-8023-450A-8897-485F21F94646}" srcOrd="0" destOrd="0" presId="urn:microsoft.com/office/officeart/2005/8/layout/vList5"/>
    <dgm:cxn modelId="{FE6D3A25-59FC-403C-8DD4-2DCFBB46DC51}" type="presParOf" srcId="{6CDF8D06-A807-44F3-87D5-C36B5572832B}" destId="{DB9E82EB-8DBA-4E69-8C78-D521CD4233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A18E1F-A049-42DA-8E04-D4CA547E077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08587DE-48F7-4339-BD2A-3212C0FC8B62}">
      <dgm:prSet phldrT="[Text]"/>
      <dgm:spPr/>
      <dgm:t>
        <a:bodyPr/>
        <a:lstStyle/>
        <a:p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>
              <a:solidFill>
                <a:schemeClr val="bg1"/>
              </a:solidFill>
            </a:rPr>
            <a:t>Puncak</a:t>
          </a:r>
          <a:endParaRPr lang="en-US" dirty="0">
            <a:solidFill>
              <a:schemeClr val="bg1"/>
            </a:solidFill>
          </a:endParaRPr>
        </a:p>
      </dgm:t>
    </dgm:pt>
    <dgm:pt modelId="{741C5A89-A6DF-4830-BB1D-27D157433104}" type="parTrans" cxnId="{F8AC2641-4263-465B-B4D4-22A11C2CCD98}">
      <dgm:prSet/>
      <dgm:spPr/>
      <dgm:t>
        <a:bodyPr/>
        <a:lstStyle/>
        <a:p>
          <a:endParaRPr lang="en-US"/>
        </a:p>
      </dgm:t>
    </dgm:pt>
    <dgm:pt modelId="{ADCBD86A-4A7C-4C7E-A225-DEC97D1F6048}" type="sibTrans" cxnId="{F8AC2641-4263-465B-B4D4-22A11C2CCD98}">
      <dgm:prSet/>
      <dgm:spPr/>
      <dgm:t>
        <a:bodyPr/>
        <a:lstStyle/>
        <a:p>
          <a:endParaRPr lang="en-US"/>
        </a:p>
      </dgm:t>
    </dgm:pt>
    <dgm:pt modelId="{50B67330-A402-4797-9BBF-B13522313167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Manajemen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Menengah</a:t>
          </a:r>
          <a:endParaRPr lang="en-US" dirty="0">
            <a:solidFill>
              <a:schemeClr val="bg1"/>
            </a:solidFill>
          </a:endParaRPr>
        </a:p>
      </dgm:t>
    </dgm:pt>
    <dgm:pt modelId="{CCEEBDC9-65CA-49F6-BEF6-28FBD0398749}" type="parTrans" cxnId="{733477A4-DB1A-4D3E-8E0D-96350D988200}">
      <dgm:prSet/>
      <dgm:spPr/>
      <dgm:t>
        <a:bodyPr/>
        <a:lstStyle/>
        <a:p>
          <a:endParaRPr lang="en-US"/>
        </a:p>
      </dgm:t>
    </dgm:pt>
    <dgm:pt modelId="{CAD707BD-BF4B-4CDB-A6BC-7E3EC1A42347}" type="sibTrans" cxnId="{733477A4-DB1A-4D3E-8E0D-96350D988200}">
      <dgm:prSet/>
      <dgm:spPr/>
      <dgm:t>
        <a:bodyPr/>
        <a:lstStyle/>
        <a:p>
          <a:endParaRPr lang="en-US"/>
        </a:p>
      </dgm:t>
    </dgm:pt>
    <dgm:pt modelId="{312C6DAB-97ED-4B58-BF4B-B0CCCA0DBC57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Staf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Operasional</a:t>
          </a:r>
          <a:endParaRPr lang="en-US" dirty="0">
            <a:solidFill>
              <a:schemeClr val="bg1"/>
            </a:solidFill>
          </a:endParaRPr>
        </a:p>
      </dgm:t>
    </dgm:pt>
    <dgm:pt modelId="{BD2E109F-8699-4C71-83DF-CCE239B34158}" type="parTrans" cxnId="{10305132-969B-42D4-B6BE-16AE28540F2A}">
      <dgm:prSet/>
      <dgm:spPr/>
      <dgm:t>
        <a:bodyPr/>
        <a:lstStyle/>
        <a:p>
          <a:endParaRPr lang="en-US"/>
        </a:p>
      </dgm:t>
    </dgm:pt>
    <dgm:pt modelId="{A1C3FBE2-B949-46E1-A3D4-6F60936DCB61}" type="sibTrans" cxnId="{10305132-969B-42D4-B6BE-16AE28540F2A}">
      <dgm:prSet/>
      <dgm:spPr/>
      <dgm:t>
        <a:bodyPr/>
        <a:lstStyle/>
        <a:p>
          <a:endParaRPr lang="en-US"/>
        </a:p>
      </dgm:t>
    </dgm:pt>
    <dgm:pt modelId="{C91A848C-A0FE-4002-B591-2A4F2A59E1AE}" type="pres">
      <dgm:prSet presAssocID="{6EA18E1F-A049-42DA-8E04-D4CA547E077A}" presName="Name0" presStyleCnt="0">
        <dgm:presLayoutVars>
          <dgm:dir/>
          <dgm:animLvl val="lvl"/>
          <dgm:resizeHandles val="exact"/>
        </dgm:presLayoutVars>
      </dgm:prSet>
      <dgm:spPr/>
    </dgm:pt>
    <dgm:pt modelId="{FD9468CA-1E71-43BE-8E1B-B0C78F6063A3}" type="pres">
      <dgm:prSet presAssocID="{608587DE-48F7-4339-BD2A-3212C0FC8B62}" presName="Name8" presStyleCnt="0"/>
      <dgm:spPr/>
    </dgm:pt>
    <dgm:pt modelId="{88F63E3F-BE1B-45C5-83DA-797807C2F27C}" type="pres">
      <dgm:prSet presAssocID="{608587DE-48F7-4339-BD2A-3212C0FC8B62}" presName="level" presStyleLbl="node1" presStyleIdx="0" presStyleCnt="3">
        <dgm:presLayoutVars>
          <dgm:chMax val="1"/>
          <dgm:bulletEnabled val="1"/>
        </dgm:presLayoutVars>
      </dgm:prSet>
      <dgm:spPr/>
    </dgm:pt>
    <dgm:pt modelId="{F6CE114F-1823-4C14-B034-B9A055AD2D8E}" type="pres">
      <dgm:prSet presAssocID="{608587DE-48F7-4339-BD2A-3212C0FC8B6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0FE5973-36BC-41B7-AD37-05938D5C72FD}" type="pres">
      <dgm:prSet presAssocID="{50B67330-A402-4797-9BBF-B13522313167}" presName="Name8" presStyleCnt="0"/>
      <dgm:spPr/>
    </dgm:pt>
    <dgm:pt modelId="{FA81AFB5-D5D7-4B6B-A910-73EFE31471B6}" type="pres">
      <dgm:prSet presAssocID="{50B67330-A402-4797-9BBF-B13522313167}" presName="level" presStyleLbl="node1" presStyleIdx="1" presStyleCnt="3">
        <dgm:presLayoutVars>
          <dgm:chMax val="1"/>
          <dgm:bulletEnabled val="1"/>
        </dgm:presLayoutVars>
      </dgm:prSet>
      <dgm:spPr/>
    </dgm:pt>
    <dgm:pt modelId="{E09C00AD-86B4-4DE9-8625-B9930A535155}" type="pres">
      <dgm:prSet presAssocID="{50B67330-A402-4797-9BBF-B135223131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2A49BC-2651-4F37-876C-A78D2544D407}" type="pres">
      <dgm:prSet presAssocID="{312C6DAB-97ED-4B58-BF4B-B0CCCA0DBC57}" presName="Name8" presStyleCnt="0"/>
      <dgm:spPr/>
    </dgm:pt>
    <dgm:pt modelId="{8BADD9BC-7789-45E7-96D4-369939C4D27A}" type="pres">
      <dgm:prSet presAssocID="{312C6DAB-97ED-4B58-BF4B-B0CCCA0DBC57}" presName="level" presStyleLbl="node1" presStyleIdx="2" presStyleCnt="3">
        <dgm:presLayoutVars>
          <dgm:chMax val="1"/>
          <dgm:bulletEnabled val="1"/>
        </dgm:presLayoutVars>
      </dgm:prSet>
      <dgm:spPr/>
    </dgm:pt>
    <dgm:pt modelId="{98376900-04DD-464E-B47D-4FF992A30057}" type="pres">
      <dgm:prSet presAssocID="{312C6DAB-97ED-4B58-BF4B-B0CCCA0DBC5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0305132-969B-42D4-B6BE-16AE28540F2A}" srcId="{6EA18E1F-A049-42DA-8E04-D4CA547E077A}" destId="{312C6DAB-97ED-4B58-BF4B-B0CCCA0DBC57}" srcOrd="2" destOrd="0" parTransId="{BD2E109F-8699-4C71-83DF-CCE239B34158}" sibTransId="{A1C3FBE2-B949-46E1-A3D4-6F60936DCB61}"/>
    <dgm:cxn modelId="{D38B0C5C-87DB-4358-9188-5DF2344A4143}" type="presOf" srcId="{312C6DAB-97ED-4B58-BF4B-B0CCCA0DBC57}" destId="{98376900-04DD-464E-B47D-4FF992A30057}" srcOrd="1" destOrd="0" presId="urn:microsoft.com/office/officeart/2005/8/layout/pyramid1"/>
    <dgm:cxn modelId="{F8AC2641-4263-465B-B4D4-22A11C2CCD98}" srcId="{6EA18E1F-A049-42DA-8E04-D4CA547E077A}" destId="{608587DE-48F7-4339-BD2A-3212C0FC8B62}" srcOrd="0" destOrd="0" parTransId="{741C5A89-A6DF-4830-BB1D-27D157433104}" sibTransId="{ADCBD86A-4A7C-4C7E-A225-DEC97D1F6048}"/>
    <dgm:cxn modelId="{E43F556F-3B1B-437D-9F7D-9FB62285017C}" type="presOf" srcId="{608587DE-48F7-4339-BD2A-3212C0FC8B62}" destId="{F6CE114F-1823-4C14-B034-B9A055AD2D8E}" srcOrd="1" destOrd="0" presId="urn:microsoft.com/office/officeart/2005/8/layout/pyramid1"/>
    <dgm:cxn modelId="{149E7058-0ABD-429E-83E2-80F11312DF75}" type="presOf" srcId="{608587DE-48F7-4339-BD2A-3212C0FC8B62}" destId="{88F63E3F-BE1B-45C5-83DA-797807C2F27C}" srcOrd="0" destOrd="0" presId="urn:microsoft.com/office/officeart/2005/8/layout/pyramid1"/>
    <dgm:cxn modelId="{4A04EF86-7D1F-41AB-AF03-14B12811082F}" type="presOf" srcId="{312C6DAB-97ED-4B58-BF4B-B0CCCA0DBC57}" destId="{8BADD9BC-7789-45E7-96D4-369939C4D27A}" srcOrd="0" destOrd="0" presId="urn:microsoft.com/office/officeart/2005/8/layout/pyramid1"/>
    <dgm:cxn modelId="{733477A4-DB1A-4D3E-8E0D-96350D988200}" srcId="{6EA18E1F-A049-42DA-8E04-D4CA547E077A}" destId="{50B67330-A402-4797-9BBF-B13522313167}" srcOrd="1" destOrd="0" parTransId="{CCEEBDC9-65CA-49F6-BEF6-28FBD0398749}" sibTransId="{CAD707BD-BF4B-4CDB-A6BC-7E3EC1A42347}"/>
    <dgm:cxn modelId="{1C1E36CD-C1A3-47FF-9287-210852455683}" type="presOf" srcId="{50B67330-A402-4797-9BBF-B13522313167}" destId="{FA81AFB5-D5D7-4B6B-A910-73EFE31471B6}" srcOrd="0" destOrd="0" presId="urn:microsoft.com/office/officeart/2005/8/layout/pyramid1"/>
    <dgm:cxn modelId="{EB5896E4-FB8C-4E33-8930-7B804DBEDBE5}" type="presOf" srcId="{50B67330-A402-4797-9BBF-B13522313167}" destId="{E09C00AD-86B4-4DE9-8625-B9930A535155}" srcOrd="1" destOrd="0" presId="urn:microsoft.com/office/officeart/2005/8/layout/pyramid1"/>
    <dgm:cxn modelId="{77E0A1FA-416F-4155-91DF-312F644F5681}" type="presOf" srcId="{6EA18E1F-A049-42DA-8E04-D4CA547E077A}" destId="{C91A848C-A0FE-4002-B591-2A4F2A59E1AE}" srcOrd="0" destOrd="0" presId="urn:microsoft.com/office/officeart/2005/8/layout/pyramid1"/>
    <dgm:cxn modelId="{BC991839-A8EA-4AB7-A226-ECFEC390386E}" type="presParOf" srcId="{C91A848C-A0FE-4002-B591-2A4F2A59E1AE}" destId="{FD9468CA-1E71-43BE-8E1B-B0C78F6063A3}" srcOrd="0" destOrd="0" presId="urn:microsoft.com/office/officeart/2005/8/layout/pyramid1"/>
    <dgm:cxn modelId="{C47A7454-3180-40A9-92A9-593D8BDC6D42}" type="presParOf" srcId="{FD9468CA-1E71-43BE-8E1B-B0C78F6063A3}" destId="{88F63E3F-BE1B-45C5-83DA-797807C2F27C}" srcOrd="0" destOrd="0" presId="urn:microsoft.com/office/officeart/2005/8/layout/pyramid1"/>
    <dgm:cxn modelId="{B92944C3-FCFB-4166-B6E6-60E40573B146}" type="presParOf" srcId="{FD9468CA-1E71-43BE-8E1B-B0C78F6063A3}" destId="{F6CE114F-1823-4C14-B034-B9A055AD2D8E}" srcOrd="1" destOrd="0" presId="urn:microsoft.com/office/officeart/2005/8/layout/pyramid1"/>
    <dgm:cxn modelId="{87E99D9C-9B48-4BCC-BC0E-0F2132C88AC9}" type="presParOf" srcId="{C91A848C-A0FE-4002-B591-2A4F2A59E1AE}" destId="{A0FE5973-36BC-41B7-AD37-05938D5C72FD}" srcOrd="1" destOrd="0" presId="urn:microsoft.com/office/officeart/2005/8/layout/pyramid1"/>
    <dgm:cxn modelId="{039CF5E5-0C8A-422F-AECF-63A0B659018C}" type="presParOf" srcId="{A0FE5973-36BC-41B7-AD37-05938D5C72FD}" destId="{FA81AFB5-D5D7-4B6B-A910-73EFE31471B6}" srcOrd="0" destOrd="0" presId="urn:microsoft.com/office/officeart/2005/8/layout/pyramid1"/>
    <dgm:cxn modelId="{165F87C2-84AA-490A-8BE8-C14CD2E9809F}" type="presParOf" srcId="{A0FE5973-36BC-41B7-AD37-05938D5C72FD}" destId="{E09C00AD-86B4-4DE9-8625-B9930A535155}" srcOrd="1" destOrd="0" presId="urn:microsoft.com/office/officeart/2005/8/layout/pyramid1"/>
    <dgm:cxn modelId="{4D044AA5-1C73-48CB-8D22-46F8C90B3B95}" type="presParOf" srcId="{C91A848C-A0FE-4002-B591-2A4F2A59E1AE}" destId="{CD2A49BC-2651-4F37-876C-A78D2544D407}" srcOrd="2" destOrd="0" presId="urn:microsoft.com/office/officeart/2005/8/layout/pyramid1"/>
    <dgm:cxn modelId="{B175383E-1BE6-4906-9732-DEE7456A9C0F}" type="presParOf" srcId="{CD2A49BC-2651-4F37-876C-A78D2544D407}" destId="{8BADD9BC-7789-45E7-96D4-369939C4D27A}" srcOrd="0" destOrd="0" presId="urn:microsoft.com/office/officeart/2005/8/layout/pyramid1"/>
    <dgm:cxn modelId="{9C8E04E3-4B12-4406-B47E-81DF2F74ECFF}" type="presParOf" srcId="{CD2A49BC-2651-4F37-876C-A78D2544D407}" destId="{98376900-04DD-464E-B47D-4FF992A3005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5F7C8B-4EFF-4962-86BF-5FAEEDCC38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A00C9-3AF0-44D1-881A-198F122BAF57}">
      <dgm:prSet phldrT="[Text]" custT="1"/>
      <dgm:spPr/>
      <dgm:t>
        <a:bodyPr/>
        <a:lstStyle/>
        <a:p>
          <a:r>
            <a:rPr lang="en-US" sz="3200" dirty="0" err="1"/>
            <a:t>Struktur</a:t>
          </a:r>
          <a:r>
            <a:rPr lang="en-US" sz="3200" dirty="0"/>
            <a:t> data, </a:t>
          </a:r>
          <a:r>
            <a:rPr lang="en-US" sz="3200" dirty="0" err="1"/>
            <a:t>Tipe</a:t>
          </a:r>
          <a:r>
            <a:rPr lang="en-US" sz="3200" dirty="0"/>
            <a:t> data, Data Tunggal, Nilai (value)</a:t>
          </a:r>
        </a:p>
      </dgm:t>
    </dgm:pt>
    <dgm:pt modelId="{B20DDB38-CE57-4102-8C1C-9AE46F0DF8EA}">
      <dgm:prSet phldrT="[Text]" custT="1"/>
      <dgm:spPr/>
      <dgm:t>
        <a:bodyPr/>
        <a:lstStyle/>
        <a:p>
          <a:r>
            <a:rPr lang="en-US" sz="4400" dirty="0" err="1"/>
            <a:t>Benar</a:t>
          </a:r>
          <a:r>
            <a:rPr lang="en-US" sz="4400" dirty="0"/>
            <a:t> </a:t>
          </a:r>
          <a:r>
            <a:rPr lang="en-US" sz="4400" dirty="0" err="1"/>
            <a:t>sejak</a:t>
          </a:r>
          <a:r>
            <a:rPr lang="en-US" sz="4400" dirty="0"/>
            <a:t> </a:t>
          </a:r>
          <a:r>
            <a:rPr lang="en-US" sz="4400" dirty="0" err="1"/>
            <a:t>awal</a:t>
          </a:r>
          <a:endParaRPr lang="en-US" sz="4400" dirty="0"/>
        </a:p>
      </dgm:t>
    </dgm:pt>
    <dgm:pt modelId="{8F0F1B39-3E9B-4FBB-94DE-B7B7B6CD62A0}" type="sibTrans" cxnId="{EA1D1993-C8FD-4D41-B830-F3ED4F2E8039}">
      <dgm:prSet/>
      <dgm:spPr/>
      <dgm:t>
        <a:bodyPr/>
        <a:lstStyle/>
        <a:p>
          <a:endParaRPr lang="en-US"/>
        </a:p>
      </dgm:t>
    </dgm:pt>
    <dgm:pt modelId="{04CAD545-03BD-4D29-A717-A491EF5B8721}" type="parTrans" cxnId="{EA1D1993-C8FD-4D41-B830-F3ED4F2E8039}">
      <dgm:prSet/>
      <dgm:spPr/>
      <dgm:t>
        <a:bodyPr/>
        <a:lstStyle/>
        <a:p>
          <a:endParaRPr lang="en-US"/>
        </a:p>
      </dgm:t>
    </dgm:pt>
    <dgm:pt modelId="{34619EC0-38CD-402E-85CE-04C62F09ABBF}" type="sibTrans" cxnId="{D56060BF-9594-4BBE-B5E6-B26746311E77}">
      <dgm:prSet/>
      <dgm:spPr/>
      <dgm:t>
        <a:bodyPr/>
        <a:lstStyle/>
        <a:p>
          <a:endParaRPr lang="en-US"/>
        </a:p>
      </dgm:t>
    </dgm:pt>
    <dgm:pt modelId="{A2B8E17A-74A5-470D-84B2-AF8C7C7B740A}" type="parTrans" cxnId="{D56060BF-9594-4BBE-B5E6-B26746311E77}">
      <dgm:prSet/>
      <dgm:spPr/>
      <dgm:t>
        <a:bodyPr/>
        <a:lstStyle/>
        <a:p>
          <a:endParaRPr lang="en-US"/>
        </a:p>
      </dgm:t>
    </dgm:pt>
    <dgm:pt modelId="{72344064-84B2-42A0-ACBF-B321BC3DD008}">
      <dgm:prSet phldrT="[Text]" custT="1"/>
      <dgm:spPr/>
      <dgm:t>
        <a:bodyPr/>
        <a:lstStyle/>
        <a:p>
          <a:r>
            <a:rPr lang="en-US" sz="4400" dirty="0"/>
            <a:t>Single Entry, Multi Use </a:t>
          </a:r>
        </a:p>
      </dgm:t>
    </dgm:pt>
    <dgm:pt modelId="{10457E54-8C36-455D-A414-AFE56FE645DD}" type="parTrans" cxnId="{FBA2E40A-B536-4B86-8266-CEB06B4DAC6D}">
      <dgm:prSet/>
      <dgm:spPr/>
      <dgm:t>
        <a:bodyPr/>
        <a:lstStyle/>
        <a:p>
          <a:endParaRPr lang="en-US"/>
        </a:p>
      </dgm:t>
    </dgm:pt>
    <dgm:pt modelId="{FCCDA1CA-2ADA-4E81-9580-BC01571C1011}" type="sibTrans" cxnId="{FBA2E40A-B536-4B86-8266-CEB06B4DAC6D}">
      <dgm:prSet/>
      <dgm:spPr/>
      <dgm:t>
        <a:bodyPr/>
        <a:lstStyle/>
        <a:p>
          <a:endParaRPr lang="en-US"/>
        </a:p>
      </dgm:t>
    </dgm:pt>
    <dgm:pt modelId="{1A6997F6-B037-4382-8F5C-F02F20C607F3}">
      <dgm:prSet phldrT="[Text]" custT="1"/>
      <dgm:spPr/>
      <dgm:t>
        <a:bodyPr/>
        <a:lstStyle/>
        <a:p>
          <a:r>
            <a:rPr lang="en-US" sz="4400" dirty="0" err="1"/>
            <a:t>Pengukuran</a:t>
          </a:r>
          <a:r>
            <a:rPr lang="en-US" sz="4400" dirty="0"/>
            <a:t> </a:t>
          </a:r>
          <a:r>
            <a:rPr lang="en-US" sz="4400" dirty="0" err="1"/>
            <a:t>Kinerja</a:t>
          </a:r>
          <a:r>
            <a:rPr lang="en-US" sz="4400" dirty="0"/>
            <a:t> </a:t>
          </a:r>
          <a:r>
            <a:rPr lang="en-US" sz="4400" dirty="0" err="1"/>
            <a:t>berbasis</a:t>
          </a:r>
          <a:r>
            <a:rPr lang="en-US" sz="4400" dirty="0"/>
            <a:t> DATA </a:t>
          </a:r>
        </a:p>
      </dgm:t>
    </dgm:pt>
    <dgm:pt modelId="{EAE4566A-35D4-481E-AE22-D9DE61140C7A}" type="parTrans" cxnId="{9C3AE9BD-04F3-4435-A8D4-1983C6D07BD1}">
      <dgm:prSet/>
      <dgm:spPr/>
      <dgm:t>
        <a:bodyPr/>
        <a:lstStyle/>
        <a:p>
          <a:endParaRPr lang="en-US"/>
        </a:p>
      </dgm:t>
    </dgm:pt>
    <dgm:pt modelId="{0574CAD3-756A-4DA4-95F4-1D19CBD25392}" type="sibTrans" cxnId="{9C3AE9BD-04F3-4435-A8D4-1983C6D07BD1}">
      <dgm:prSet/>
      <dgm:spPr/>
      <dgm:t>
        <a:bodyPr/>
        <a:lstStyle/>
        <a:p>
          <a:endParaRPr lang="en-US"/>
        </a:p>
      </dgm:t>
    </dgm:pt>
    <dgm:pt modelId="{18E103EB-71B6-4D45-AC43-8F58594FE20E}" type="pres">
      <dgm:prSet presAssocID="{D75F7C8B-4EFF-4962-86BF-5FAEEDCC38EF}" presName="linear" presStyleCnt="0">
        <dgm:presLayoutVars>
          <dgm:animLvl val="lvl"/>
          <dgm:resizeHandles val="exact"/>
        </dgm:presLayoutVars>
      </dgm:prSet>
      <dgm:spPr/>
    </dgm:pt>
    <dgm:pt modelId="{E0A20048-3286-4D4F-AC87-F50E83753707}" type="pres">
      <dgm:prSet presAssocID="{B20DDB38-CE57-4102-8C1C-9AE46F0DF8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A48E0E-9298-4318-A29A-C4D1E934571F}" type="pres">
      <dgm:prSet presAssocID="{B20DDB38-CE57-4102-8C1C-9AE46F0DF8EA}" presName="childText" presStyleLbl="revTx" presStyleIdx="0" presStyleCnt="1" custScaleY="54947">
        <dgm:presLayoutVars>
          <dgm:bulletEnabled val="1"/>
        </dgm:presLayoutVars>
      </dgm:prSet>
      <dgm:spPr/>
    </dgm:pt>
    <dgm:pt modelId="{DA4F7739-54EF-4B85-9319-B648995CA346}" type="pres">
      <dgm:prSet presAssocID="{72344064-84B2-42A0-ACBF-B321BC3DD0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98ED9C-931B-45BC-B17A-E8B3485716FA}" type="pres">
      <dgm:prSet presAssocID="{FCCDA1CA-2ADA-4E81-9580-BC01571C1011}" presName="spacer" presStyleCnt="0"/>
      <dgm:spPr/>
    </dgm:pt>
    <dgm:pt modelId="{4DBB0133-0BDE-4252-93F2-74143CDD0EC9}" type="pres">
      <dgm:prSet presAssocID="{1A6997F6-B037-4382-8F5C-F02F20C607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0F0103-A1C7-47EF-90A2-4F179C94C91D}" type="presOf" srcId="{44BA00C9-3AF0-44D1-881A-198F122BAF57}" destId="{12A48E0E-9298-4318-A29A-C4D1E934571F}" srcOrd="0" destOrd="0" presId="urn:microsoft.com/office/officeart/2005/8/layout/vList2"/>
    <dgm:cxn modelId="{FBA2E40A-B536-4B86-8266-CEB06B4DAC6D}" srcId="{D75F7C8B-4EFF-4962-86BF-5FAEEDCC38EF}" destId="{72344064-84B2-42A0-ACBF-B321BC3DD008}" srcOrd="1" destOrd="0" parTransId="{10457E54-8C36-455D-A414-AFE56FE645DD}" sibTransId="{FCCDA1CA-2ADA-4E81-9580-BC01571C1011}"/>
    <dgm:cxn modelId="{2E0B1067-EF60-4D87-A513-8A725E5EAC49}" type="presOf" srcId="{1A6997F6-B037-4382-8F5C-F02F20C607F3}" destId="{4DBB0133-0BDE-4252-93F2-74143CDD0EC9}" srcOrd="0" destOrd="0" presId="urn:microsoft.com/office/officeart/2005/8/layout/vList2"/>
    <dgm:cxn modelId="{EA1D1993-C8FD-4D41-B830-F3ED4F2E8039}" srcId="{D75F7C8B-4EFF-4962-86BF-5FAEEDCC38EF}" destId="{B20DDB38-CE57-4102-8C1C-9AE46F0DF8EA}" srcOrd="0" destOrd="0" parTransId="{04CAD545-03BD-4D29-A717-A491EF5B8721}" sibTransId="{8F0F1B39-3E9B-4FBB-94DE-B7B7B6CD62A0}"/>
    <dgm:cxn modelId="{BD944994-781F-483D-AC42-C3C757070A76}" type="presOf" srcId="{D75F7C8B-4EFF-4962-86BF-5FAEEDCC38EF}" destId="{18E103EB-71B6-4D45-AC43-8F58594FE20E}" srcOrd="0" destOrd="0" presId="urn:microsoft.com/office/officeart/2005/8/layout/vList2"/>
    <dgm:cxn modelId="{53DAE9A8-36A1-4341-A14C-8B04E52D188C}" type="presOf" srcId="{72344064-84B2-42A0-ACBF-B321BC3DD008}" destId="{DA4F7739-54EF-4B85-9319-B648995CA346}" srcOrd="0" destOrd="0" presId="urn:microsoft.com/office/officeart/2005/8/layout/vList2"/>
    <dgm:cxn modelId="{9C3AE9BD-04F3-4435-A8D4-1983C6D07BD1}" srcId="{D75F7C8B-4EFF-4962-86BF-5FAEEDCC38EF}" destId="{1A6997F6-B037-4382-8F5C-F02F20C607F3}" srcOrd="2" destOrd="0" parTransId="{EAE4566A-35D4-481E-AE22-D9DE61140C7A}" sibTransId="{0574CAD3-756A-4DA4-95F4-1D19CBD25392}"/>
    <dgm:cxn modelId="{D56060BF-9594-4BBE-B5E6-B26746311E77}" srcId="{B20DDB38-CE57-4102-8C1C-9AE46F0DF8EA}" destId="{44BA00C9-3AF0-44D1-881A-198F122BAF57}" srcOrd="0" destOrd="0" parTransId="{A2B8E17A-74A5-470D-84B2-AF8C7C7B740A}" sibTransId="{34619EC0-38CD-402E-85CE-04C62F09ABBF}"/>
    <dgm:cxn modelId="{B95375DD-6561-49A7-AEA7-588693861D64}" type="presOf" srcId="{B20DDB38-CE57-4102-8C1C-9AE46F0DF8EA}" destId="{E0A20048-3286-4D4F-AC87-F50E83753707}" srcOrd="0" destOrd="0" presId="urn:microsoft.com/office/officeart/2005/8/layout/vList2"/>
    <dgm:cxn modelId="{484D20EF-D116-4308-B278-C0ADB6DE369A}" type="presParOf" srcId="{18E103EB-71B6-4D45-AC43-8F58594FE20E}" destId="{E0A20048-3286-4D4F-AC87-F50E83753707}" srcOrd="0" destOrd="0" presId="urn:microsoft.com/office/officeart/2005/8/layout/vList2"/>
    <dgm:cxn modelId="{F88EACFC-3579-43E1-B80E-1FEE915581F4}" type="presParOf" srcId="{18E103EB-71B6-4D45-AC43-8F58594FE20E}" destId="{12A48E0E-9298-4318-A29A-C4D1E934571F}" srcOrd="1" destOrd="0" presId="urn:microsoft.com/office/officeart/2005/8/layout/vList2"/>
    <dgm:cxn modelId="{D3CA5429-DEF1-4CDD-BA6A-E3835730710D}" type="presParOf" srcId="{18E103EB-71B6-4D45-AC43-8F58594FE20E}" destId="{DA4F7739-54EF-4B85-9319-B648995CA346}" srcOrd="2" destOrd="0" presId="urn:microsoft.com/office/officeart/2005/8/layout/vList2"/>
    <dgm:cxn modelId="{292FF758-3F6D-4D01-9D0C-9F4B999E7C2E}" type="presParOf" srcId="{18E103EB-71B6-4D45-AC43-8F58594FE20E}" destId="{F398ED9C-931B-45BC-B17A-E8B3485716FA}" srcOrd="3" destOrd="0" presId="urn:microsoft.com/office/officeart/2005/8/layout/vList2"/>
    <dgm:cxn modelId="{1C93C8AB-9B44-451D-ADD1-6F9A95273DB2}" type="presParOf" srcId="{18E103EB-71B6-4D45-AC43-8F58594FE20E}" destId="{4DBB0133-0BDE-4252-93F2-74143CDD0E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41AF41-A3FD-46D2-80AD-0B12FA3FDA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17B0A-6E30-4041-9086-3D8B08899ADA}">
      <dgm:prSet phldrT="[Text]"/>
      <dgm:spPr/>
      <dgm:t>
        <a:bodyPr/>
        <a:lstStyle/>
        <a:p>
          <a:r>
            <a:rPr lang="en-US"/>
            <a:t>Data sudah benar</a:t>
          </a:r>
        </a:p>
      </dgm:t>
    </dgm:pt>
    <dgm:pt modelId="{053DA398-C92F-451F-9622-8F40CE710C8D}" type="parTrans" cxnId="{405C39FB-F638-4C5D-B137-BF020569E691}">
      <dgm:prSet/>
      <dgm:spPr/>
      <dgm:t>
        <a:bodyPr/>
        <a:lstStyle/>
        <a:p>
          <a:endParaRPr lang="en-US"/>
        </a:p>
      </dgm:t>
    </dgm:pt>
    <dgm:pt modelId="{E2EC4697-0E67-4595-8F94-7F68D6A96255}" type="sibTrans" cxnId="{405C39FB-F638-4C5D-B137-BF020569E691}">
      <dgm:prSet/>
      <dgm:spPr/>
      <dgm:t>
        <a:bodyPr/>
        <a:lstStyle/>
        <a:p>
          <a:endParaRPr lang="en-US"/>
        </a:p>
      </dgm:t>
    </dgm:pt>
    <dgm:pt modelId="{CC1117D5-FCF8-4B32-9818-E38BC9654475}">
      <dgm:prSet/>
      <dgm:spPr/>
      <dgm:t>
        <a:bodyPr/>
        <a:lstStyle/>
        <a:p>
          <a:r>
            <a:rPr lang="en-US"/>
            <a:t>Data berbentuk </a:t>
          </a:r>
          <a:r>
            <a:rPr lang="en-US" b="1" i="1"/>
            <a:t>Stack</a:t>
          </a:r>
          <a:r>
            <a:rPr lang="en-US"/>
            <a:t> </a:t>
          </a:r>
        </a:p>
      </dgm:t>
    </dgm:pt>
    <dgm:pt modelId="{B893F8B4-D627-4B42-A556-D1034379B2E2}" type="parTrans" cxnId="{DA5F9F43-240B-4CBC-80FE-E92746921B76}">
      <dgm:prSet/>
      <dgm:spPr/>
      <dgm:t>
        <a:bodyPr/>
        <a:lstStyle/>
        <a:p>
          <a:endParaRPr lang="en-US"/>
        </a:p>
      </dgm:t>
    </dgm:pt>
    <dgm:pt modelId="{FBF0148A-B89F-4B73-986A-5927D46FD1E6}" type="sibTrans" cxnId="{DA5F9F43-240B-4CBC-80FE-E92746921B76}">
      <dgm:prSet/>
      <dgm:spPr/>
      <dgm:t>
        <a:bodyPr/>
        <a:lstStyle/>
        <a:p>
          <a:endParaRPr lang="en-US"/>
        </a:p>
      </dgm:t>
    </dgm:pt>
    <dgm:pt modelId="{1D88A9B3-38F5-4CCE-9430-B616A7E03B34}">
      <dgm:prSet phldrT="[Text]" custT="1"/>
      <dgm:spPr/>
      <dgm:t>
        <a:bodyPr/>
        <a:lstStyle/>
        <a:p>
          <a:r>
            <a:rPr lang="en-US" sz="3200" dirty="0" err="1"/>
            <a:t>Strukturnya</a:t>
          </a:r>
          <a:r>
            <a:rPr lang="en-US" sz="3200" dirty="0"/>
            <a:t> </a:t>
          </a:r>
          <a:r>
            <a:rPr lang="en-US" sz="3200" dirty="0" err="1"/>
            <a:t>jelas</a:t>
          </a:r>
          <a:r>
            <a:rPr lang="en-US" sz="3200" dirty="0"/>
            <a:t>, </a:t>
          </a:r>
          <a:r>
            <a:rPr lang="en-US" sz="3200" dirty="0" err="1"/>
            <a:t>Tipe</a:t>
          </a:r>
          <a:r>
            <a:rPr lang="en-US" sz="3200" dirty="0"/>
            <a:t> </a:t>
          </a:r>
          <a:r>
            <a:rPr lang="en-US" sz="3200" dirty="0" err="1"/>
            <a:t>datanya</a:t>
          </a:r>
          <a:r>
            <a:rPr lang="en-US" sz="3200" dirty="0"/>
            <a:t> </a:t>
          </a:r>
          <a:r>
            <a:rPr lang="en-US" sz="3200" dirty="0" err="1"/>
            <a:t>benar</a:t>
          </a:r>
          <a:r>
            <a:rPr lang="en-US" sz="3200" dirty="0"/>
            <a:t>, Data Tunggal, </a:t>
          </a:r>
          <a:r>
            <a:rPr lang="en-US" sz="3200" dirty="0" err="1"/>
            <a:t>Nilainya</a:t>
          </a:r>
          <a:r>
            <a:rPr lang="en-US" sz="3200" dirty="0"/>
            <a:t> </a:t>
          </a:r>
          <a:r>
            <a:rPr lang="en-US" sz="3200" dirty="0" err="1"/>
            <a:t>benar</a:t>
          </a:r>
          <a:endParaRPr lang="en-US" sz="3200" dirty="0"/>
        </a:p>
      </dgm:t>
    </dgm:pt>
    <dgm:pt modelId="{A930D75C-094E-4701-B20C-5BD8D8DFB467}" type="parTrans" cxnId="{C43DB583-EC24-4E1C-8809-F0FE6844E00F}">
      <dgm:prSet/>
      <dgm:spPr/>
      <dgm:t>
        <a:bodyPr/>
        <a:lstStyle/>
        <a:p>
          <a:endParaRPr lang="en-US"/>
        </a:p>
      </dgm:t>
    </dgm:pt>
    <dgm:pt modelId="{78A48FB5-5975-4A7A-975C-09FD6DC383DE}" type="sibTrans" cxnId="{C43DB583-EC24-4E1C-8809-F0FE6844E00F}">
      <dgm:prSet/>
      <dgm:spPr/>
      <dgm:t>
        <a:bodyPr/>
        <a:lstStyle/>
        <a:p>
          <a:endParaRPr lang="en-US"/>
        </a:p>
      </dgm:t>
    </dgm:pt>
    <dgm:pt modelId="{A3D60CCD-BE87-4116-AF4E-8D076E7F3F0E}" type="pres">
      <dgm:prSet presAssocID="{5141AF41-A3FD-46D2-80AD-0B12FA3FDAE2}" presName="linear" presStyleCnt="0">
        <dgm:presLayoutVars>
          <dgm:dir/>
          <dgm:animLvl val="lvl"/>
          <dgm:resizeHandles val="exact"/>
        </dgm:presLayoutVars>
      </dgm:prSet>
      <dgm:spPr/>
    </dgm:pt>
    <dgm:pt modelId="{34DF3AF7-FAF8-4205-B3F4-A4337137C8E9}" type="pres">
      <dgm:prSet presAssocID="{27117B0A-6E30-4041-9086-3D8B08899ADA}" presName="parentLin" presStyleCnt="0"/>
      <dgm:spPr/>
    </dgm:pt>
    <dgm:pt modelId="{2B6C2BB6-2FE5-4F11-B3DE-4E849B19EE44}" type="pres">
      <dgm:prSet presAssocID="{27117B0A-6E30-4041-9086-3D8B08899ADA}" presName="parentLeftMargin" presStyleLbl="node1" presStyleIdx="0" presStyleCnt="2"/>
      <dgm:spPr/>
    </dgm:pt>
    <dgm:pt modelId="{99402746-D075-4448-BDEE-9F16F3D6E42B}" type="pres">
      <dgm:prSet presAssocID="{27117B0A-6E30-4041-9086-3D8B08899AD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987A5A-03ED-4592-9E8E-266EC0390207}" type="pres">
      <dgm:prSet presAssocID="{27117B0A-6E30-4041-9086-3D8B08899ADA}" presName="negativeSpace" presStyleCnt="0"/>
      <dgm:spPr/>
    </dgm:pt>
    <dgm:pt modelId="{82C4846D-FBB8-488F-AF4B-41D409278907}" type="pres">
      <dgm:prSet presAssocID="{27117B0A-6E30-4041-9086-3D8B08899ADA}" presName="childText" presStyleLbl="conFgAcc1" presStyleIdx="0" presStyleCnt="2">
        <dgm:presLayoutVars>
          <dgm:bulletEnabled val="1"/>
        </dgm:presLayoutVars>
      </dgm:prSet>
      <dgm:spPr/>
    </dgm:pt>
    <dgm:pt modelId="{7131E966-3B68-4F98-B85F-2E10A4116B90}" type="pres">
      <dgm:prSet presAssocID="{E2EC4697-0E67-4595-8F94-7F68D6A96255}" presName="spaceBetweenRectangles" presStyleCnt="0"/>
      <dgm:spPr/>
    </dgm:pt>
    <dgm:pt modelId="{17CE8EF0-0FAA-4BFA-A406-935948FF5DEF}" type="pres">
      <dgm:prSet presAssocID="{CC1117D5-FCF8-4B32-9818-E38BC9654475}" presName="parentLin" presStyleCnt="0"/>
      <dgm:spPr/>
    </dgm:pt>
    <dgm:pt modelId="{19539EC0-AB6E-4415-B544-4D5A375B2477}" type="pres">
      <dgm:prSet presAssocID="{CC1117D5-FCF8-4B32-9818-E38BC9654475}" presName="parentLeftMargin" presStyleLbl="node1" presStyleIdx="0" presStyleCnt="2"/>
      <dgm:spPr/>
    </dgm:pt>
    <dgm:pt modelId="{333A2803-F174-4FBB-BEA6-832EF35A1800}" type="pres">
      <dgm:prSet presAssocID="{CC1117D5-FCF8-4B32-9818-E38BC96544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D98DED2-4E29-4AE5-BE22-B8E1E87F52EE}" type="pres">
      <dgm:prSet presAssocID="{CC1117D5-FCF8-4B32-9818-E38BC9654475}" presName="negativeSpace" presStyleCnt="0"/>
      <dgm:spPr/>
    </dgm:pt>
    <dgm:pt modelId="{48E901FA-D617-4959-84FA-50AAFE6172CA}" type="pres">
      <dgm:prSet presAssocID="{CC1117D5-FCF8-4B32-9818-E38BC96544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E8E5017-6AA4-421F-9099-61E207CCD0AB}" type="presOf" srcId="{CC1117D5-FCF8-4B32-9818-E38BC9654475}" destId="{333A2803-F174-4FBB-BEA6-832EF35A1800}" srcOrd="1" destOrd="0" presId="urn:microsoft.com/office/officeart/2005/8/layout/list1"/>
    <dgm:cxn modelId="{DA5F9F43-240B-4CBC-80FE-E92746921B76}" srcId="{5141AF41-A3FD-46D2-80AD-0B12FA3FDAE2}" destId="{CC1117D5-FCF8-4B32-9818-E38BC9654475}" srcOrd="1" destOrd="0" parTransId="{B893F8B4-D627-4B42-A556-D1034379B2E2}" sibTransId="{FBF0148A-B89F-4B73-986A-5927D46FD1E6}"/>
    <dgm:cxn modelId="{3A909955-BE51-4E84-8E4A-E48432724B22}" type="presOf" srcId="{1D88A9B3-38F5-4CCE-9430-B616A7E03B34}" destId="{82C4846D-FBB8-488F-AF4B-41D409278907}" srcOrd="0" destOrd="0" presId="urn:microsoft.com/office/officeart/2005/8/layout/list1"/>
    <dgm:cxn modelId="{C43DB583-EC24-4E1C-8809-F0FE6844E00F}" srcId="{27117B0A-6E30-4041-9086-3D8B08899ADA}" destId="{1D88A9B3-38F5-4CCE-9430-B616A7E03B34}" srcOrd="0" destOrd="0" parTransId="{A930D75C-094E-4701-B20C-5BD8D8DFB467}" sibTransId="{78A48FB5-5975-4A7A-975C-09FD6DC383DE}"/>
    <dgm:cxn modelId="{C642A3AA-A721-43C1-8F11-941F11419E9C}" type="presOf" srcId="{27117B0A-6E30-4041-9086-3D8B08899ADA}" destId="{2B6C2BB6-2FE5-4F11-B3DE-4E849B19EE44}" srcOrd="0" destOrd="0" presId="urn:microsoft.com/office/officeart/2005/8/layout/list1"/>
    <dgm:cxn modelId="{184B9BB0-FE64-4FF9-96AD-BE885B6C2C69}" type="presOf" srcId="{5141AF41-A3FD-46D2-80AD-0B12FA3FDAE2}" destId="{A3D60CCD-BE87-4116-AF4E-8D076E7F3F0E}" srcOrd="0" destOrd="0" presId="urn:microsoft.com/office/officeart/2005/8/layout/list1"/>
    <dgm:cxn modelId="{D49BE5DA-5CD8-4ED0-ADF5-C53510DC2A76}" type="presOf" srcId="{27117B0A-6E30-4041-9086-3D8B08899ADA}" destId="{99402746-D075-4448-BDEE-9F16F3D6E42B}" srcOrd="1" destOrd="0" presId="urn:microsoft.com/office/officeart/2005/8/layout/list1"/>
    <dgm:cxn modelId="{48A14FF8-0E03-4C38-B2F9-503147100E8D}" type="presOf" srcId="{CC1117D5-FCF8-4B32-9818-E38BC9654475}" destId="{19539EC0-AB6E-4415-B544-4D5A375B2477}" srcOrd="0" destOrd="0" presId="urn:microsoft.com/office/officeart/2005/8/layout/list1"/>
    <dgm:cxn modelId="{405C39FB-F638-4C5D-B137-BF020569E691}" srcId="{5141AF41-A3FD-46D2-80AD-0B12FA3FDAE2}" destId="{27117B0A-6E30-4041-9086-3D8B08899ADA}" srcOrd="0" destOrd="0" parTransId="{053DA398-C92F-451F-9622-8F40CE710C8D}" sibTransId="{E2EC4697-0E67-4595-8F94-7F68D6A96255}"/>
    <dgm:cxn modelId="{001D4057-7B9B-4CE1-AD3E-BE3E3F4CCBC9}" type="presParOf" srcId="{A3D60CCD-BE87-4116-AF4E-8D076E7F3F0E}" destId="{34DF3AF7-FAF8-4205-B3F4-A4337137C8E9}" srcOrd="0" destOrd="0" presId="urn:microsoft.com/office/officeart/2005/8/layout/list1"/>
    <dgm:cxn modelId="{9CC346FD-87B1-4E7B-92EB-7CB2FB1EA3C1}" type="presParOf" srcId="{34DF3AF7-FAF8-4205-B3F4-A4337137C8E9}" destId="{2B6C2BB6-2FE5-4F11-B3DE-4E849B19EE44}" srcOrd="0" destOrd="0" presId="urn:microsoft.com/office/officeart/2005/8/layout/list1"/>
    <dgm:cxn modelId="{76D64D5D-4499-4D3B-ADB7-DEBED89AE971}" type="presParOf" srcId="{34DF3AF7-FAF8-4205-B3F4-A4337137C8E9}" destId="{99402746-D075-4448-BDEE-9F16F3D6E42B}" srcOrd="1" destOrd="0" presId="urn:microsoft.com/office/officeart/2005/8/layout/list1"/>
    <dgm:cxn modelId="{E75E3AFE-5A47-4CED-A01E-4A6E7E7E3C21}" type="presParOf" srcId="{A3D60CCD-BE87-4116-AF4E-8D076E7F3F0E}" destId="{71987A5A-03ED-4592-9E8E-266EC0390207}" srcOrd="1" destOrd="0" presId="urn:microsoft.com/office/officeart/2005/8/layout/list1"/>
    <dgm:cxn modelId="{680F1A45-E5C0-434B-9196-1A170E6B765E}" type="presParOf" srcId="{A3D60CCD-BE87-4116-AF4E-8D076E7F3F0E}" destId="{82C4846D-FBB8-488F-AF4B-41D409278907}" srcOrd="2" destOrd="0" presId="urn:microsoft.com/office/officeart/2005/8/layout/list1"/>
    <dgm:cxn modelId="{D1104433-D9CE-4A4B-90A1-8987D59A3078}" type="presParOf" srcId="{A3D60CCD-BE87-4116-AF4E-8D076E7F3F0E}" destId="{7131E966-3B68-4F98-B85F-2E10A4116B90}" srcOrd="3" destOrd="0" presId="urn:microsoft.com/office/officeart/2005/8/layout/list1"/>
    <dgm:cxn modelId="{1F9EF76D-3186-4791-9C2D-720F627D228B}" type="presParOf" srcId="{A3D60CCD-BE87-4116-AF4E-8D076E7F3F0E}" destId="{17CE8EF0-0FAA-4BFA-A406-935948FF5DEF}" srcOrd="4" destOrd="0" presId="urn:microsoft.com/office/officeart/2005/8/layout/list1"/>
    <dgm:cxn modelId="{DA11C340-68DF-4C5A-9D8E-BC1AFCC3A57D}" type="presParOf" srcId="{17CE8EF0-0FAA-4BFA-A406-935948FF5DEF}" destId="{19539EC0-AB6E-4415-B544-4D5A375B2477}" srcOrd="0" destOrd="0" presId="urn:microsoft.com/office/officeart/2005/8/layout/list1"/>
    <dgm:cxn modelId="{247474F7-4390-429B-9C54-62B892EF7E33}" type="presParOf" srcId="{17CE8EF0-0FAA-4BFA-A406-935948FF5DEF}" destId="{333A2803-F174-4FBB-BEA6-832EF35A1800}" srcOrd="1" destOrd="0" presId="urn:microsoft.com/office/officeart/2005/8/layout/list1"/>
    <dgm:cxn modelId="{0880E374-C62B-4282-ABFA-C2D467FC46AF}" type="presParOf" srcId="{A3D60CCD-BE87-4116-AF4E-8D076E7F3F0E}" destId="{BD98DED2-4E29-4AE5-BE22-B8E1E87F52EE}" srcOrd="5" destOrd="0" presId="urn:microsoft.com/office/officeart/2005/8/layout/list1"/>
    <dgm:cxn modelId="{7B57DE05-4AF2-4733-BE21-100A1EF197E5}" type="presParOf" srcId="{A3D60CCD-BE87-4116-AF4E-8D076E7F3F0E}" destId="{48E901FA-D617-4959-84FA-50AAFE6172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081C4E-BBCA-4EDD-AB47-DC9C11C328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52363-998B-4BF7-9D3B-887698C53699}">
      <dgm:prSet phldrT="[Text]" custT="1"/>
      <dgm:spPr/>
      <dgm:t>
        <a:bodyPr/>
        <a:lstStyle/>
        <a:p>
          <a:r>
            <a:rPr lang="en-US" sz="3200" dirty="0"/>
            <a:t>Manual</a:t>
          </a:r>
        </a:p>
      </dgm:t>
    </dgm:pt>
    <dgm:pt modelId="{DE9C9B88-EE7B-4D64-8C49-BBEDC5207E5B}" type="parTrans" cxnId="{0001E874-87C9-4E57-BBF7-E904DB9496C2}">
      <dgm:prSet/>
      <dgm:spPr/>
      <dgm:t>
        <a:bodyPr/>
        <a:lstStyle/>
        <a:p>
          <a:endParaRPr lang="en-US"/>
        </a:p>
      </dgm:t>
    </dgm:pt>
    <dgm:pt modelId="{EF8C2B72-FD8E-4E35-8CEE-B03390EEBB07}" type="sibTrans" cxnId="{0001E874-87C9-4E57-BBF7-E904DB9496C2}">
      <dgm:prSet/>
      <dgm:spPr/>
      <dgm:t>
        <a:bodyPr/>
        <a:lstStyle/>
        <a:p>
          <a:endParaRPr lang="en-US"/>
        </a:p>
      </dgm:t>
    </dgm:pt>
    <dgm:pt modelId="{A4AEEB3A-5734-47B5-9DEB-0C18762C1B62}">
      <dgm:prSet custT="1"/>
      <dgm:spPr/>
      <dgm:t>
        <a:bodyPr/>
        <a:lstStyle/>
        <a:p>
          <a:r>
            <a:rPr lang="en-US" sz="3200" dirty="0"/>
            <a:t>Minitab</a:t>
          </a:r>
        </a:p>
      </dgm:t>
    </dgm:pt>
    <dgm:pt modelId="{E36BB86D-AE8A-4BBC-A8D0-EBD49EB18603}" type="parTrans" cxnId="{3C8D2E4F-A01C-44FD-A64A-833828ACA796}">
      <dgm:prSet/>
      <dgm:spPr/>
      <dgm:t>
        <a:bodyPr/>
        <a:lstStyle/>
        <a:p>
          <a:endParaRPr lang="en-US"/>
        </a:p>
      </dgm:t>
    </dgm:pt>
    <dgm:pt modelId="{F81917C7-D8CA-436C-9703-BCF905C85D85}" type="sibTrans" cxnId="{3C8D2E4F-A01C-44FD-A64A-833828ACA796}">
      <dgm:prSet/>
      <dgm:spPr/>
      <dgm:t>
        <a:bodyPr/>
        <a:lstStyle/>
        <a:p>
          <a:endParaRPr lang="en-US"/>
        </a:p>
      </dgm:t>
    </dgm:pt>
    <dgm:pt modelId="{BDF8EFC3-D65F-45ED-A89E-2B3AF338BF01}">
      <dgm:prSet custT="1"/>
      <dgm:spPr/>
      <dgm:t>
        <a:bodyPr/>
        <a:lstStyle/>
        <a:p>
          <a:r>
            <a:rPr lang="en-US" sz="3200" dirty="0"/>
            <a:t>Tableau</a:t>
          </a:r>
        </a:p>
      </dgm:t>
    </dgm:pt>
    <dgm:pt modelId="{5897E1BC-80F4-4E46-9CC1-EAFB5AEAE1FB}" type="parTrans" cxnId="{79150769-06CC-40E1-99A4-761C388555EB}">
      <dgm:prSet/>
      <dgm:spPr/>
      <dgm:t>
        <a:bodyPr/>
        <a:lstStyle/>
        <a:p>
          <a:endParaRPr lang="en-US"/>
        </a:p>
      </dgm:t>
    </dgm:pt>
    <dgm:pt modelId="{9271B67E-2C90-4113-816B-2C01C9D73B65}" type="sibTrans" cxnId="{79150769-06CC-40E1-99A4-761C388555EB}">
      <dgm:prSet/>
      <dgm:spPr/>
      <dgm:t>
        <a:bodyPr/>
        <a:lstStyle/>
        <a:p>
          <a:endParaRPr lang="en-US"/>
        </a:p>
      </dgm:t>
    </dgm:pt>
    <dgm:pt modelId="{077CF011-57CC-4044-BC87-58F8CC08A811}">
      <dgm:prSet phldrT="[Text]"/>
      <dgm:spPr/>
      <dgm:t>
        <a:bodyPr/>
        <a:lstStyle/>
        <a:p>
          <a:r>
            <a:rPr lang="en-US" dirty="0"/>
            <a:t>Lama</a:t>
          </a:r>
        </a:p>
      </dgm:t>
    </dgm:pt>
    <dgm:pt modelId="{6403353C-56FE-42CA-9DD4-96609BAACBF4}" type="parTrans" cxnId="{DAE269DB-24EA-48B3-964D-7212E1F2C223}">
      <dgm:prSet/>
      <dgm:spPr/>
      <dgm:t>
        <a:bodyPr/>
        <a:lstStyle/>
        <a:p>
          <a:endParaRPr lang="en-US"/>
        </a:p>
      </dgm:t>
    </dgm:pt>
    <dgm:pt modelId="{D8F5DA43-3951-45F1-9F52-BB29B18DB7FF}" type="sibTrans" cxnId="{DAE269DB-24EA-48B3-964D-7212E1F2C223}">
      <dgm:prSet/>
      <dgm:spPr/>
      <dgm:t>
        <a:bodyPr/>
        <a:lstStyle/>
        <a:p>
          <a:endParaRPr lang="en-US"/>
        </a:p>
      </dgm:t>
    </dgm:pt>
    <dgm:pt modelId="{E599E4D1-0429-418D-B4BF-C496C25AF459}">
      <dgm:prSet phldrT="[Text]"/>
      <dgm:spPr/>
      <dgm:t>
        <a:bodyPr/>
        <a:lstStyle/>
        <a:p>
          <a:r>
            <a:rPr lang="en-US"/>
            <a:t>Kesalahan</a:t>
          </a:r>
        </a:p>
      </dgm:t>
    </dgm:pt>
    <dgm:pt modelId="{91DCD41C-89E8-48EF-A705-228477E5586E}" type="parTrans" cxnId="{DDF2F13E-E1D7-41F6-89D6-FB5B08EAACBA}">
      <dgm:prSet/>
      <dgm:spPr/>
      <dgm:t>
        <a:bodyPr/>
        <a:lstStyle/>
        <a:p>
          <a:endParaRPr lang="en-US"/>
        </a:p>
      </dgm:t>
    </dgm:pt>
    <dgm:pt modelId="{FB2936F3-D368-4F9C-9A45-E2634E1E9816}" type="sibTrans" cxnId="{DDF2F13E-E1D7-41F6-89D6-FB5B08EAACBA}">
      <dgm:prSet/>
      <dgm:spPr/>
      <dgm:t>
        <a:bodyPr/>
        <a:lstStyle/>
        <a:p>
          <a:endParaRPr lang="en-US"/>
        </a:p>
      </dgm:t>
    </dgm:pt>
    <dgm:pt modelId="{449E1FFB-7D47-4AF9-804D-A75B569AD665}" type="pres">
      <dgm:prSet presAssocID="{C0081C4E-BBCA-4EDD-AB47-DC9C11C32896}" presName="linear" presStyleCnt="0">
        <dgm:presLayoutVars>
          <dgm:dir/>
          <dgm:animLvl val="lvl"/>
          <dgm:resizeHandles val="exact"/>
        </dgm:presLayoutVars>
      </dgm:prSet>
      <dgm:spPr/>
    </dgm:pt>
    <dgm:pt modelId="{34ACBD68-1526-4E35-A000-06A2EB7B00D3}" type="pres">
      <dgm:prSet presAssocID="{F3352363-998B-4BF7-9D3B-887698C53699}" presName="parentLin" presStyleCnt="0"/>
      <dgm:spPr/>
    </dgm:pt>
    <dgm:pt modelId="{C2C014EB-9297-487E-8503-169364E9F328}" type="pres">
      <dgm:prSet presAssocID="{F3352363-998B-4BF7-9D3B-887698C53699}" presName="parentLeftMargin" presStyleLbl="node1" presStyleIdx="0" presStyleCnt="3"/>
      <dgm:spPr/>
    </dgm:pt>
    <dgm:pt modelId="{19CE2604-7355-4045-A77E-18573C716E24}" type="pres">
      <dgm:prSet presAssocID="{F3352363-998B-4BF7-9D3B-887698C5369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7EB126-3470-42BE-BB45-F333BC18BE1D}" type="pres">
      <dgm:prSet presAssocID="{F3352363-998B-4BF7-9D3B-887698C53699}" presName="negativeSpace" presStyleCnt="0"/>
      <dgm:spPr/>
    </dgm:pt>
    <dgm:pt modelId="{7341A4DC-8DC7-44A7-9958-5C8A30C1CF97}" type="pres">
      <dgm:prSet presAssocID="{F3352363-998B-4BF7-9D3B-887698C53699}" presName="childText" presStyleLbl="conFgAcc1" presStyleIdx="0" presStyleCnt="3">
        <dgm:presLayoutVars>
          <dgm:bulletEnabled val="1"/>
        </dgm:presLayoutVars>
      </dgm:prSet>
      <dgm:spPr/>
    </dgm:pt>
    <dgm:pt modelId="{E329F2F8-6951-4354-A9D0-E8EF72A1418D}" type="pres">
      <dgm:prSet presAssocID="{EF8C2B72-FD8E-4E35-8CEE-B03390EEBB07}" presName="spaceBetweenRectangles" presStyleCnt="0"/>
      <dgm:spPr/>
    </dgm:pt>
    <dgm:pt modelId="{85DB2C8F-F760-457F-9C73-10FEED107DA3}" type="pres">
      <dgm:prSet presAssocID="{A4AEEB3A-5734-47B5-9DEB-0C18762C1B62}" presName="parentLin" presStyleCnt="0"/>
      <dgm:spPr/>
    </dgm:pt>
    <dgm:pt modelId="{16202962-C209-40BE-9E5A-C69B8D658D69}" type="pres">
      <dgm:prSet presAssocID="{A4AEEB3A-5734-47B5-9DEB-0C18762C1B62}" presName="parentLeftMargin" presStyleLbl="node1" presStyleIdx="0" presStyleCnt="3"/>
      <dgm:spPr/>
    </dgm:pt>
    <dgm:pt modelId="{E1A448B3-33E9-424C-8089-BAA8975B7349}" type="pres">
      <dgm:prSet presAssocID="{A4AEEB3A-5734-47B5-9DEB-0C18762C1B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E03BAD-93A1-48AF-9DF8-49064BFFC05A}" type="pres">
      <dgm:prSet presAssocID="{A4AEEB3A-5734-47B5-9DEB-0C18762C1B62}" presName="negativeSpace" presStyleCnt="0"/>
      <dgm:spPr/>
    </dgm:pt>
    <dgm:pt modelId="{DECE3202-ECFF-446E-B50F-47ADAB4CD42B}" type="pres">
      <dgm:prSet presAssocID="{A4AEEB3A-5734-47B5-9DEB-0C18762C1B62}" presName="childText" presStyleLbl="conFgAcc1" presStyleIdx="1" presStyleCnt="3">
        <dgm:presLayoutVars>
          <dgm:bulletEnabled val="1"/>
        </dgm:presLayoutVars>
      </dgm:prSet>
      <dgm:spPr/>
    </dgm:pt>
    <dgm:pt modelId="{7FE944DB-BCEB-4933-8433-8E96B1B12E6E}" type="pres">
      <dgm:prSet presAssocID="{F81917C7-D8CA-436C-9703-BCF905C85D85}" presName="spaceBetweenRectangles" presStyleCnt="0"/>
      <dgm:spPr/>
    </dgm:pt>
    <dgm:pt modelId="{157EAFBF-71DA-42B9-BB01-3E3BB536A8D8}" type="pres">
      <dgm:prSet presAssocID="{BDF8EFC3-D65F-45ED-A89E-2B3AF338BF01}" presName="parentLin" presStyleCnt="0"/>
      <dgm:spPr/>
    </dgm:pt>
    <dgm:pt modelId="{C8953773-4F78-4F45-8C11-EAF3E52C2A97}" type="pres">
      <dgm:prSet presAssocID="{BDF8EFC3-D65F-45ED-A89E-2B3AF338BF01}" presName="parentLeftMargin" presStyleLbl="node1" presStyleIdx="1" presStyleCnt="3"/>
      <dgm:spPr/>
    </dgm:pt>
    <dgm:pt modelId="{3D264FD6-5216-4EC2-8032-8270887C3DAB}" type="pres">
      <dgm:prSet presAssocID="{BDF8EFC3-D65F-45ED-A89E-2B3AF338BF0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9119DEF-1F19-4B37-A661-EB6F91A56690}" type="pres">
      <dgm:prSet presAssocID="{BDF8EFC3-D65F-45ED-A89E-2B3AF338BF01}" presName="negativeSpace" presStyleCnt="0"/>
      <dgm:spPr/>
    </dgm:pt>
    <dgm:pt modelId="{D78CB485-B88F-4442-B85E-BE8128414ED9}" type="pres">
      <dgm:prSet presAssocID="{BDF8EFC3-D65F-45ED-A89E-2B3AF338BF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8FA105-56E6-45B1-820A-6C483869C339}" type="presOf" srcId="{F3352363-998B-4BF7-9D3B-887698C53699}" destId="{C2C014EB-9297-487E-8503-169364E9F328}" srcOrd="0" destOrd="0" presId="urn:microsoft.com/office/officeart/2005/8/layout/list1"/>
    <dgm:cxn modelId="{8D14ED1C-024B-4DAB-B627-9FA051B4953D}" type="presOf" srcId="{BDF8EFC3-D65F-45ED-A89E-2B3AF338BF01}" destId="{3D264FD6-5216-4EC2-8032-8270887C3DAB}" srcOrd="1" destOrd="0" presId="urn:microsoft.com/office/officeart/2005/8/layout/list1"/>
    <dgm:cxn modelId="{1AEA8633-86C9-4272-B9CF-566EDC3EA18C}" type="presOf" srcId="{A4AEEB3A-5734-47B5-9DEB-0C18762C1B62}" destId="{E1A448B3-33E9-424C-8089-BAA8975B7349}" srcOrd="1" destOrd="0" presId="urn:microsoft.com/office/officeart/2005/8/layout/list1"/>
    <dgm:cxn modelId="{DDF2F13E-E1D7-41F6-89D6-FB5B08EAACBA}" srcId="{F3352363-998B-4BF7-9D3B-887698C53699}" destId="{E599E4D1-0429-418D-B4BF-C496C25AF459}" srcOrd="1" destOrd="0" parTransId="{91DCD41C-89E8-48EF-A705-228477E5586E}" sibTransId="{FB2936F3-D368-4F9C-9A45-E2634E1E9816}"/>
    <dgm:cxn modelId="{79150769-06CC-40E1-99A4-761C388555EB}" srcId="{C0081C4E-BBCA-4EDD-AB47-DC9C11C32896}" destId="{BDF8EFC3-D65F-45ED-A89E-2B3AF338BF01}" srcOrd="2" destOrd="0" parTransId="{5897E1BC-80F4-4E46-9CC1-EAFB5AEAE1FB}" sibTransId="{9271B67E-2C90-4113-816B-2C01C9D73B65}"/>
    <dgm:cxn modelId="{CFA1204C-6235-4846-9925-C6370103DE84}" type="presOf" srcId="{BDF8EFC3-D65F-45ED-A89E-2B3AF338BF01}" destId="{C8953773-4F78-4F45-8C11-EAF3E52C2A97}" srcOrd="0" destOrd="0" presId="urn:microsoft.com/office/officeart/2005/8/layout/list1"/>
    <dgm:cxn modelId="{3C8D2E4F-A01C-44FD-A64A-833828ACA796}" srcId="{C0081C4E-BBCA-4EDD-AB47-DC9C11C32896}" destId="{A4AEEB3A-5734-47B5-9DEB-0C18762C1B62}" srcOrd="1" destOrd="0" parTransId="{E36BB86D-AE8A-4BBC-A8D0-EBD49EB18603}" sibTransId="{F81917C7-D8CA-436C-9703-BCF905C85D85}"/>
    <dgm:cxn modelId="{1DA9D473-3649-4714-BA61-9FACA27A8DC9}" type="presOf" srcId="{E599E4D1-0429-418D-B4BF-C496C25AF459}" destId="{7341A4DC-8DC7-44A7-9958-5C8A30C1CF97}" srcOrd="0" destOrd="1" presId="urn:microsoft.com/office/officeart/2005/8/layout/list1"/>
    <dgm:cxn modelId="{0001E874-87C9-4E57-BBF7-E904DB9496C2}" srcId="{C0081C4E-BBCA-4EDD-AB47-DC9C11C32896}" destId="{F3352363-998B-4BF7-9D3B-887698C53699}" srcOrd="0" destOrd="0" parTransId="{DE9C9B88-EE7B-4D64-8C49-BBEDC5207E5B}" sibTransId="{EF8C2B72-FD8E-4E35-8CEE-B03390EEBB07}"/>
    <dgm:cxn modelId="{8C1A4BA4-CCA5-48FD-BFE7-4C3984D2BFF7}" type="presOf" srcId="{077CF011-57CC-4044-BC87-58F8CC08A811}" destId="{7341A4DC-8DC7-44A7-9958-5C8A30C1CF97}" srcOrd="0" destOrd="0" presId="urn:microsoft.com/office/officeart/2005/8/layout/list1"/>
    <dgm:cxn modelId="{04DAF9B1-67F1-4F68-A172-E9E427654450}" type="presOf" srcId="{F3352363-998B-4BF7-9D3B-887698C53699}" destId="{19CE2604-7355-4045-A77E-18573C716E24}" srcOrd="1" destOrd="0" presId="urn:microsoft.com/office/officeart/2005/8/layout/list1"/>
    <dgm:cxn modelId="{EE26C8B7-8C33-44E4-852F-C9CFCA56CE09}" type="presOf" srcId="{A4AEEB3A-5734-47B5-9DEB-0C18762C1B62}" destId="{16202962-C209-40BE-9E5A-C69B8D658D69}" srcOrd="0" destOrd="0" presId="urn:microsoft.com/office/officeart/2005/8/layout/list1"/>
    <dgm:cxn modelId="{DAE269DB-24EA-48B3-964D-7212E1F2C223}" srcId="{F3352363-998B-4BF7-9D3B-887698C53699}" destId="{077CF011-57CC-4044-BC87-58F8CC08A811}" srcOrd="0" destOrd="0" parTransId="{6403353C-56FE-42CA-9DD4-96609BAACBF4}" sibTransId="{D8F5DA43-3951-45F1-9F52-BB29B18DB7FF}"/>
    <dgm:cxn modelId="{349676E8-4F55-4B6D-80EF-9B0183622CB0}" type="presOf" srcId="{C0081C4E-BBCA-4EDD-AB47-DC9C11C32896}" destId="{449E1FFB-7D47-4AF9-804D-A75B569AD665}" srcOrd="0" destOrd="0" presId="urn:microsoft.com/office/officeart/2005/8/layout/list1"/>
    <dgm:cxn modelId="{BACD04B2-37B4-43A3-A5CD-699EFA261961}" type="presParOf" srcId="{449E1FFB-7D47-4AF9-804D-A75B569AD665}" destId="{34ACBD68-1526-4E35-A000-06A2EB7B00D3}" srcOrd="0" destOrd="0" presId="urn:microsoft.com/office/officeart/2005/8/layout/list1"/>
    <dgm:cxn modelId="{E702FECF-2081-4FB3-8B12-C7DAC3835810}" type="presParOf" srcId="{34ACBD68-1526-4E35-A000-06A2EB7B00D3}" destId="{C2C014EB-9297-487E-8503-169364E9F328}" srcOrd="0" destOrd="0" presId="urn:microsoft.com/office/officeart/2005/8/layout/list1"/>
    <dgm:cxn modelId="{385957DD-9125-428D-84DA-72006861F8D3}" type="presParOf" srcId="{34ACBD68-1526-4E35-A000-06A2EB7B00D3}" destId="{19CE2604-7355-4045-A77E-18573C716E24}" srcOrd="1" destOrd="0" presId="urn:microsoft.com/office/officeart/2005/8/layout/list1"/>
    <dgm:cxn modelId="{B7BEC22E-48CC-4122-A326-797B2E05AADB}" type="presParOf" srcId="{449E1FFB-7D47-4AF9-804D-A75B569AD665}" destId="{857EB126-3470-42BE-BB45-F333BC18BE1D}" srcOrd="1" destOrd="0" presId="urn:microsoft.com/office/officeart/2005/8/layout/list1"/>
    <dgm:cxn modelId="{2417F400-8833-4BE6-88D4-E45283828E6D}" type="presParOf" srcId="{449E1FFB-7D47-4AF9-804D-A75B569AD665}" destId="{7341A4DC-8DC7-44A7-9958-5C8A30C1CF97}" srcOrd="2" destOrd="0" presId="urn:microsoft.com/office/officeart/2005/8/layout/list1"/>
    <dgm:cxn modelId="{6720057A-3CBF-4DF8-80CC-BFE22860914C}" type="presParOf" srcId="{449E1FFB-7D47-4AF9-804D-A75B569AD665}" destId="{E329F2F8-6951-4354-A9D0-E8EF72A1418D}" srcOrd="3" destOrd="0" presId="urn:microsoft.com/office/officeart/2005/8/layout/list1"/>
    <dgm:cxn modelId="{51633A32-8656-4BF6-BBAB-C02B6017C0D2}" type="presParOf" srcId="{449E1FFB-7D47-4AF9-804D-A75B569AD665}" destId="{85DB2C8F-F760-457F-9C73-10FEED107DA3}" srcOrd="4" destOrd="0" presId="urn:microsoft.com/office/officeart/2005/8/layout/list1"/>
    <dgm:cxn modelId="{BE8E2981-877C-4483-858C-86CB64B19D60}" type="presParOf" srcId="{85DB2C8F-F760-457F-9C73-10FEED107DA3}" destId="{16202962-C209-40BE-9E5A-C69B8D658D69}" srcOrd="0" destOrd="0" presId="urn:microsoft.com/office/officeart/2005/8/layout/list1"/>
    <dgm:cxn modelId="{93ABC6BE-CEBC-4DD7-9588-BBAC1F32F449}" type="presParOf" srcId="{85DB2C8F-F760-457F-9C73-10FEED107DA3}" destId="{E1A448B3-33E9-424C-8089-BAA8975B7349}" srcOrd="1" destOrd="0" presId="urn:microsoft.com/office/officeart/2005/8/layout/list1"/>
    <dgm:cxn modelId="{EF2E3C78-4870-43D5-A881-D7636B82823B}" type="presParOf" srcId="{449E1FFB-7D47-4AF9-804D-A75B569AD665}" destId="{2FE03BAD-93A1-48AF-9DF8-49064BFFC05A}" srcOrd="5" destOrd="0" presId="urn:microsoft.com/office/officeart/2005/8/layout/list1"/>
    <dgm:cxn modelId="{8765AC6A-EF13-443A-B7FA-0DAF4CF47818}" type="presParOf" srcId="{449E1FFB-7D47-4AF9-804D-A75B569AD665}" destId="{DECE3202-ECFF-446E-B50F-47ADAB4CD42B}" srcOrd="6" destOrd="0" presId="urn:microsoft.com/office/officeart/2005/8/layout/list1"/>
    <dgm:cxn modelId="{63146513-4C60-4FBB-8AC9-AFB3D661553E}" type="presParOf" srcId="{449E1FFB-7D47-4AF9-804D-A75B569AD665}" destId="{7FE944DB-BCEB-4933-8433-8E96B1B12E6E}" srcOrd="7" destOrd="0" presId="urn:microsoft.com/office/officeart/2005/8/layout/list1"/>
    <dgm:cxn modelId="{12001DAD-4EF6-49AA-A34C-63BF1FE6D8ED}" type="presParOf" srcId="{449E1FFB-7D47-4AF9-804D-A75B569AD665}" destId="{157EAFBF-71DA-42B9-BB01-3E3BB536A8D8}" srcOrd="8" destOrd="0" presId="urn:microsoft.com/office/officeart/2005/8/layout/list1"/>
    <dgm:cxn modelId="{2A15D208-3CA3-4B24-ABCC-4F5683BA495F}" type="presParOf" srcId="{157EAFBF-71DA-42B9-BB01-3E3BB536A8D8}" destId="{C8953773-4F78-4F45-8C11-EAF3E52C2A97}" srcOrd="0" destOrd="0" presId="urn:microsoft.com/office/officeart/2005/8/layout/list1"/>
    <dgm:cxn modelId="{E794C8AE-F617-4B48-A3B7-92F52514E6DC}" type="presParOf" srcId="{157EAFBF-71DA-42B9-BB01-3E3BB536A8D8}" destId="{3D264FD6-5216-4EC2-8032-8270887C3DAB}" srcOrd="1" destOrd="0" presId="urn:microsoft.com/office/officeart/2005/8/layout/list1"/>
    <dgm:cxn modelId="{94606F95-B627-4A88-AEC7-61FC7C872ADB}" type="presParOf" srcId="{449E1FFB-7D47-4AF9-804D-A75B569AD665}" destId="{B9119DEF-1F19-4B37-A661-EB6F91A56690}" srcOrd="9" destOrd="0" presId="urn:microsoft.com/office/officeart/2005/8/layout/list1"/>
    <dgm:cxn modelId="{7B329378-6B4E-4B16-BACD-9D80FAC22ABF}" type="presParOf" srcId="{449E1FFB-7D47-4AF9-804D-A75B569AD665}" destId="{D78CB485-B88F-4442-B85E-BE8128414E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2806C-0801-4DB8-8EBA-EC36482DF48E}">
      <dsp:nvSpPr>
        <dsp:cNvPr id="0" name=""/>
        <dsp:cNvSpPr/>
      </dsp:nvSpPr>
      <dsp:spPr>
        <a:xfrm>
          <a:off x="4067886" y="2806699"/>
          <a:ext cx="2038985" cy="132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Analisis</a:t>
          </a:r>
          <a:endParaRPr lang="en-US" sz="2000" kern="1200" dirty="0"/>
        </a:p>
      </dsp:txBody>
      <dsp:txXfrm>
        <a:off x="4708596" y="3165913"/>
        <a:ext cx="1369261" cy="932572"/>
      </dsp:txXfrm>
    </dsp:sp>
    <dsp:sp modelId="{74DAC66F-C86A-4650-8930-DE3D3B7407DE}">
      <dsp:nvSpPr>
        <dsp:cNvPr id="0" name=""/>
        <dsp:cNvSpPr/>
      </dsp:nvSpPr>
      <dsp:spPr>
        <a:xfrm>
          <a:off x="741121" y="2806699"/>
          <a:ext cx="2038985" cy="132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Tindakan</a:t>
          </a:r>
          <a:r>
            <a:rPr lang="en-US" sz="1800" kern="1200" dirty="0"/>
            <a:t> </a:t>
          </a:r>
          <a:r>
            <a:rPr lang="en-US" sz="1800" kern="1200" dirty="0" err="1"/>
            <a:t>perbaikan</a:t>
          </a:r>
          <a:endParaRPr lang="en-US" sz="1800" kern="1200" dirty="0"/>
        </a:p>
      </dsp:txBody>
      <dsp:txXfrm>
        <a:off x="770135" y="3165913"/>
        <a:ext cx="1369261" cy="932572"/>
      </dsp:txXfrm>
    </dsp:sp>
    <dsp:sp modelId="{6F5EDBC7-8C38-4784-9BE5-E8EC9869E3C4}">
      <dsp:nvSpPr>
        <dsp:cNvPr id="0" name=""/>
        <dsp:cNvSpPr/>
      </dsp:nvSpPr>
      <dsp:spPr>
        <a:xfrm>
          <a:off x="4001079" y="0"/>
          <a:ext cx="2172599" cy="132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Pengumpulan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Pengolahan</a:t>
          </a:r>
          <a:endParaRPr lang="en-US" sz="1600" kern="1200" dirty="0"/>
        </a:p>
      </dsp:txBody>
      <dsp:txXfrm>
        <a:off x="4681873" y="29014"/>
        <a:ext cx="1462791" cy="932572"/>
      </dsp:txXfrm>
    </dsp:sp>
    <dsp:sp modelId="{2028B6EB-F5C4-4700-B626-771FFBFF44E9}">
      <dsp:nvSpPr>
        <dsp:cNvPr id="0" name=""/>
        <dsp:cNvSpPr/>
      </dsp:nvSpPr>
      <dsp:spPr>
        <a:xfrm>
          <a:off x="741121" y="0"/>
          <a:ext cx="2038985" cy="132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Desain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Target </a:t>
          </a:r>
        </a:p>
      </dsp:txBody>
      <dsp:txXfrm>
        <a:off x="770135" y="29014"/>
        <a:ext cx="1369261" cy="932572"/>
      </dsp:txXfrm>
    </dsp:sp>
    <dsp:sp modelId="{3022A8DE-D370-4411-9FAE-4F3987B6D6A5}">
      <dsp:nvSpPr>
        <dsp:cNvPr id="0" name=""/>
        <dsp:cNvSpPr/>
      </dsp:nvSpPr>
      <dsp:spPr>
        <a:xfrm>
          <a:off x="1628918" y="235267"/>
          <a:ext cx="1787207" cy="178720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Plan</a:t>
          </a:r>
        </a:p>
      </dsp:txBody>
      <dsp:txXfrm>
        <a:off x="2152379" y="758728"/>
        <a:ext cx="1263746" cy="1263746"/>
      </dsp:txXfrm>
    </dsp:sp>
    <dsp:sp modelId="{44B59AFB-9C25-4885-9A0C-6ECB2B51F3D8}">
      <dsp:nvSpPr>
        <dsp:cNvPr id="0" name=""/>
        <dsp:cNvSpPr/>
      </dsp:nvSpPr>
      <dsp:spPr>
        <a:xfrm rot="5400000">
          <a:off x="3498675" y="235267"/>
          <a:ext cx="1787207" cy="178720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</a:t>
          </a:r>
        </a:p>
      </dsp:txBody>
      <dsp:txXfrm rot="-5400000">
        <a:off x="3498675" y="758728"/>
        <a:ext cx="1263746" cy="1263746"/>
      </dsp:txXfrm>
    </dsp:sp>
    <dsp:sp modelId="{560D157A-2A3E-495B-B48F-7011B733AE5B}">
      <dsp:nvSpPr>
        <dsp:cNvPr id="0" name=""/>
        <dsp:cNvSpPr/>
      </dsp:nvSpPr>
      <dsp:spPr>
        <a:xfrm rot="10800000">
          <a:off x="3498675" y="2105025"/>
          <a:ext cx="1787207" cy="178720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Check</a:t>
          </a:r>
        </a:p>
      </dsp:txBody>
      <dsp:txXfrm rot="10800000">
        <a:off x="3498675" y="2105025"/>
        <a:ext cx="1263746" cy="1263746"/>
      </dsp:txXfrm>
    </dsp:sp>
    <dsp:sp modelId="{55E1D2CD-3501-4621-AC93-4AE2D3BC720E}">
      <dsp:nvSpPr>
        <dsp:cNvPr id="0" name=""/>
        <dsp:cNvSpPr/>
      </dsp:nvSpPr>
      <dsp:spPr>
        <a:xfrm rot="16200000">
          <a:off x="1628918" y="2105025"/>
          <a:ext cx="1787207" cy="178720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Action</a:t>
          </a:r>
        </a:p>
      </dsp:txBody>
      <dsp:txXfrm rot="5400000">
        <a:off x="2152379" y="2105025"/>
        <a:ext cx="1263746" cy="1263746"/>
      </dsp:txXfrm>
    </dsp:sp>
    <dsp:sp modelId="{8BF5D451-BBF8-4BE9-8ACD-BBDA2CEC313E}">
      <dsp:nvSpPr>
        <dsp:cNvPr id="0" name=""/>
        <dsp:cNvSpPr/>
      </dsp:nvSpPr>
      <dsp:spPr>
        <a:xfrm>
          <a:off x="3148869" y="1692275"/>
          <a:ext cx="617061" cy="5365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E92F7-AB86-49CD-8755-DE50F7F950A9}">
      <dsp:nvSpPr>
        <dsp:cNvPr id="0" name=""/>
        <dsp:cNvSpPr/>
      </dsp:nvSpPr>
      <dsp:spPr>
        <a:xfrm rot="10800000">
          <a:off x="3148869" y="1898650"/>
          <a:ext cx="617061" cy="5365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7FAC5-876E-4E32-874C-11DD7AF044AB}">
      <dsp:nvSpPr>
        <dsp:cNvPr id="0" name=""/>
        <dsp:cNvSpPr/>
      </dsp:nvSpPr>
      <dsp:spPr>
        <a:xfrm>
          <a:off x="0" y="48747"/>
          <a:ext cx="36004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 Selection and Data Collection</a:t>
          </a:r>
        </a:p>
      </dsp:txBody>
      <dsp:txXfrm>
        <a:off x="34954" y="83701"/>
        <a:ext cx="3530492" cy="646132"/>
      </dsp:txXfrm>
    </dsp:sp>
    <dsp:sp modelId="{C41E8A55-EB8B-4BFC-9EC0-606E81EE4A19}">
      <dsp:nvSpPr>
        <dsp:cNvPr id="0" name=""/>
        <dsp:cNvSpPr/>
      </dsp:nvSpPr>
      <dsp:spPr>
        <a:xfrm>
          <a:off x="0" y="816627"/>
          <a:ext cx="36004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Analysis and Validation of Measurement Data</a:t>
          </a:r>
        </a:p>
      </dsp:txBody>
      <dsp:txXfrm>
        <a:off x="34954" y="851581"/>
        <a:ext cx="3530492" cy="646132"/>
      </dsp:txXfrm>
    </dsp:sp>
    <dsp:sp modelId="{588215E1-DB80-43CD-B5F7-15B13434562D}">
      <dsp:nvSpPr>
        <dsp:cNvPr id="0" name=""/>
        <dsp:cNvSpPr/>
      </dsp:nvSpPr>
      <dsp:spPr>
        <a:xfrm>
          <a:off x="0" y="1584507"/>
          <a:ext cx="36004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Gaining and Sustaining Improvement</a:t>
          </a:r>
        </a:p>
      </dsp:txBody>
      <dsp:txXfrm>
        <a:off x="34954" y="1619461"/>
        <a:ext cx="3530492" cy="646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F3080-92AB-41E2-935A-4C2A669D84C3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Dimulai dari Proses Bisnis Utama</a:t>
          </a:r>
        </a:p>
      </dsp:txBody>
      <dsp:txXfrm rot="-5400000">
        <a:off x="3785615" y="118169"/>
        <a:ext cx="6697334" cy="603548"/>
      </dsp:txXfrm>
    </dsp:sp>
    <dsp:sp modelId="{117D17A3-E270-4CCE-9EA3-8455B94AC8BC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Core Processes</a:t>
          </a:r>
        </a:p>
      </dsp:txBody>
      <dsp:txXfrm>
        <a:off x="40813" y="42725"/>
        <a:ext cx="3703990" cy="754434"/>
      </dsp:txXfrm>
    </dsp:sp>
    <dsp:sp modelId="{0071921E-1424-4FB8-B765-A599377E8395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Dari global ke detail</a:t>
          </a:r>
        </a:p>
      </dsp:txBody>
      <dsp:txXfrm rot="-5400000">
        <a:off x="3785615" y="996032"/>
        <a:ext cx="6697334" cy="603548"/>
      </dsp:txXfrm>
    </dsp:sp>
    <dsp:sp modelId="{F6BD4255-9D15-4C4A-AA18-4925C3D6A874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Levels</a:t>
          </a:r>
        </a:p>
      </dsp:txBody>
      <dsp:txXfrm>
        <a:off x="40813" y="920588"/>
        <a:ext cx="3703990" cy="754434"/>
      </dsp:txXfrm>
    </dsp:sp>
    <dsp:sp modelId="{386C7102-ADBF-467B-8BF6-1A3999DA19CB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Indikator kinerja proses</a:t>
          </a:r>
        </a:p>
      </dsp:txBody>
      <dsp:txXfrm rot="-5400000">
        <a:off x="3785615" y="1873895"/>
        <a:ext cx="6697334" cy="603548"/>
      </dsp:txXfrm>
    </dsp:sp>
    <dsp:sp modelId="{D4879AAD-F71D-422D-951D-C1841CEAEE4B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Evaluation Metrics</a:t>
          </a:r>
        </a:p>
      </dsp:txBody>
      <dsp:txXfrm>
        <a:off x="40813" y="1798451"/>
        <a:ext cx="3703990" cy="754434"/>
      </dsp:txXfrm>
    </dsp:sp>
    <dsp:sp modelId="{58044748-9A85-4DC3-AB67-6709CAEAFDA9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Format: Swimlane, frase Verb-Noun</a:t>
          </a:r>
        </a:p>
      </dsp:txBody>
      <dsp:txXfrm rot="-5400000">
        <a:off x="3785615" y="2751759"/>
        <a:ext cx="6697334" cy="603548"/>
      </dsp:txXfrm>
    </dsp:sp>
    <dsp:sp modelId="{4CCAD497-0311-4378-B4F0-B72F97BE27FE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Arrangement</a:t>
          </a:r>
        </a:p>
      </dsp:txBody>
      <dsp:txXfrm>
        <a:off x="40813" y="2676315"/>
        <a:ext cx="3703990" cy="754434"/>
      </dsp:txXfrm>
    </dsp:sp>
    <dsp:sp modelId="{DB9E82EB-8DBA-4E69-8C78-D521CD4233F5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 err="1"/>
            <a:t>Rekam</a:t>
          </a:r>
          <a:r>
            <a:rPr lang="en-US" sz="3300" kern="1200" dirty="0"/>
            <a:t> </a:t>
          </a:r>
          <a:r>
            <a:rPr lang="en-US" sz="3300" b="1" kern="1200" dirty="0"/>
            <a:t>Data</a:t>
          </a:r>
          <a:r>
            <a:rPr lang="en-US" sz="3300" kern="1200" dirty="0"/>
            <a:t> </a:t>
          </a:r>
          <a:r>
            <a:rPr lang="en-US" sz="3300" kern="1200" dirty="0" err="1"/>
            <a:t>terkait</a:t>
          </a:r>
          <a:r>
            <a:rPr lang="en-US" sz="3300" kern="1200" dirty="0"/>
            <a:t> </a:t>
          </a:r>
        </a:p>
      </dsp:txBody>
      <dsp:txXfrm rot="-5400000">
        <a:off x="3785615" y="3629621"/>
        <a:ext cx="6697334" cy="603548"/>
      </dsp:txXfrm>
    </dsp:sp>
    <dsp:sp modelId="{F62F923C-8023-450A-8897-485F21F94646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Records</a:t>
          </a:r>
        </a:p>
      </dsp:txBody>
      <dsp:txXfrm>
        <a:off x="40813" y="3554178"/>
        <a:ext cx="3703990" cy="754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63E3F-BE1B-45C5-83DA-797807C2F27C}">
      <dsp:nvSpPr>
        <dsp:cNvPr id="0" name=""/>
        <dsp:cNvSpPr/>
      </dsp:nvSpPr>
      <dsp:spPr>
        <a:xfrm>
          <a:off x="2208923" y="0"/>
          <a:ext cx="2208923" cy="1375833"/>
        </a:xfrm>
        <a:prstGeom prst="trapezoid">
          <a:avLst>
            <a:gd name="adj" fmla="val 802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Manajemen</a:t>
          </a:r>
          <a:r>
            <a:rPr lang="en-US" sz="3400" kern="1200" dirty="0"/>
            <a:t> </a:t>
          </a:r>
          <a:r>
            <a:rPr lang="en-US" sz="3400" kern="1200" dirty="0" err="1">
              <a:solidFill>
                <a:schemeClr val="bg1"/>
              </a:solidFill>
            </a:rPr>
            <a:t>Puncak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2208923" y="0"/>
        <a:ext cx="2208923" cy="1375833"/>
      </dsp:txXfrm>
    </dsp:sp>
    <dsp:sp modelId="{FA81AFB5-D5D7-4B6B-A910-73EFE31471B6}">
      <dsp:nvSpPr>
        <dsp:cNvPr id="0" name=""/>
        <dsp:cNvSpPr/>
      </dsp:nvSpPr>
      <dsp:spPr>
        <a:xfrm>
          <a:off x="1104461" y="1375833"/>
          <a:ext cx="4417846" cy="1375833"/>
        </a:xfrm>
        <a:prstGeom prst="trapezoid">
          <a:avLst>
            <a:gd name="adj" fmla="val 802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bg1"/>
              </a:solidFill>
            </a:rPr>
            <a:t>Manajemen</a:t>
          </a:r>
          <a:r>
            <a:rPr lang="en-US" sz="3400" kern="1200" dirty="0">
              <a:solidFill>
                <a:schemeClr val="bg1"/>
              </a:solidFill>
            </a:rPr>
            <a:t> </a:t>
          </a:r>
          <a:r>
            <a:rPr lang="en-US" sz="3400" kern="1200" dirty="0" err="1">
              <a:solidFill>
                <a:schemeClr val="bg1"/>
              </a:solidFill>
            </a:rPr>
            <a:t>Menengah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1877584" y="1375833"/>
        <a:ext cx="2871600" cy="1375833"/>
      </dsp:txXfrm>
    </dsp:sp>
    <dsp:sp modelId="{8BADD9BC-7789-45E7-96D4-369939C4D27A}">
      <dsp:nvSpPr>
        <dsp:cNvPr id="0" name=""/>
        <dsp:cNvSpPr/>
      </dsp:nvSpPr>
      <dsp:spPr>
        <a:xfrm>
          <a:off x="0" y="2751666"/>
          <a:ext cx="6626770" cy="1375833"/>
        </a:xfrm>
        <a:prstGeom prst="trapezoid">
          <a:avLst>
            <a:gd name="adj" fmla="val 802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bg1"/>
              </a:solidFill>
            </a:rPr>
            <a:t>Staf</a:t>
          </a:r>
          <a:r>
            <a:rPr lang="en-US" sz="3400" kern="1200" dirty="0">
              <a:solidFill>
                <a:schemeClr val="bg1"/>
              </a:solidFill>
            </a:rPr>
            <a:t> </a:t>
          </a:r>
          <a:r>
            <a:rPr lang="en-US" sz="3400" kern="1200" dirty="0" err="1">
              <a:solidFill>
                <a:schemeClr val="bg1"/>
              </a:solidFill>
            </a:rPr>
            <a:t>Operasional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1159684" y="2751666"/>
        <a:ext cx="4307400" cy="1375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20048-3286-4D4F-AC87-F50E83753707}">
      <dsp:nvSpPr>
        <dsp:cNvPr id="0" name=""/>
        <dsp:cNvSpPr/>
      </dsp:nvSpPr>
      <dsp:spPr>
        <a:xfrm>
          <a:off x="0" y="29283"/>
          <a:ext cx="1051560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Benar</a:t>
          </a:r>
          <a:r>
            <a:rPr lang="en-US" sz="4400" kern="1200" dirty="0"/>
            <a:t> </a:t>
          </a:r>
          <a:r>
            <a:rPr lang="en-US" sz="4400" kern="1200" dirty="0" err="1"/>
            <a:t>sejak</a:t>
          </a:r>
          <a:r>
            <a:rPr lang="en-US" sz="4400" kern="1200" dirty="0"/>
            <a:t> </a:t>
          </a:r>
          <a:r>
            <a:rPr lang="en-US" sz="4400" kern="1200" dirty="0" err="1"/>
            <a:t>awal</a:t>
          </a:r>
          <a:endParaRPr lang="en-US" sz="4400" kern="1200" dirty="0"/>
        </a:p>
      </dsp:txBody>
      <dsp:txXfrm>
        <a:off x="57572" y="86855"/>
        <a:ext cx="10400456" cy="1064216"/>
      </dsp:txXfrm>
    </dsp:sp>
    <dsp:sp modelId="{12A48E0E-9298-4318-A29A-C4D1E934571F}">
      <dsp:nvSpPr>
        <dsp:cNvPr id="0" name=""/>
        <dsp:cNvSpPr/>
      </dsp:nvSpPr>
      <dsp:spPr>
        <a:xfrm>
          <a:off x="0" y="1208643"/>
          <a:ext cx="10515600" cy="57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 err="1"/>
            <a:t>Struktur</a:t>
          </a:r>
          <a:r>
            <a:rPr lang="en-US" sz="3200" kern="1200" dirty="0"/>
            <a:t> data, </a:t>
          </a:r>
          <a:r>
            <a:rPr lang="en-US" sz="3200" kern="1200" dirty="0" err="1"/>
            <a:t>Tipe</a:t>
          </a:r>
          <a:r>
            <a:rPr lang="en-US" sz="3200" kern="1200" dirty="0"/>
            <a:t> data, Data Tunggal, Nilai (value)</a:t>
          </a:r>
        </a:p>
      </dsp:txBody>
      <dsp:txXfrm>
        <a:off x="0" y="1208643"/>
        <a:ext cx="10515600" cy="573251"/>
      </dsp:txXfrm>
    </dsp:sp>
    <dsp:sp modelId="{DA4F7739-54EF-4B85-9319-B648995CA346}">
      <dsp:nvSpPr>
        <dsp:cNvPr id="0" name=""/>
        <dsp:cNvSpPr/>
      </dsp:nvSpPr>
      <dsp:spPr>
        <a:xfrm>
          <a:off x="0" y="1781894"/>
          <a:ext cx="1051560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Single Entry, Multi Use </a:t>
          </a:r>
        </a:p>
      </dsp:txBody>
      <dsp:txXfrm>
        <a:off x="57572" y="1839466"/>
        <a:ext cx="10400456" cy="1064216"/>
      </dsp:txXfrm>
    </dsp:sp>
    <dsp:sp modelId="{4DBB0133-0BDE-4252-93F2-74143CDD0EC9}">
      <dsp:nvSpPr>
        <dsp:cNvPr id="0" name=""/>
        <dsp:cNvSpPr/>
      </dsp:nvSpPr>
      <dsp:spPr>
        <a:xfrm>
          <a:off x="0" y="3142694"/>
          <a:ext cx="1051560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Pengukuran</a:t>
          </a:r>
          <a:r>
            <a:rPr lang="en-US" sz="4400" kern="1200" dirty="0"/>
            <a:t> </a:t>
          </a:r>
          <a:r>
            <a:rPr lang="en-US" sz="4400" kern="1200" dirty="0" err="1"/>
            <a:t>Kinerja</a:t>
          </a:r>
          <a:r>
            <a:rPr lang="en-US" sz="4400" kern="1200" dirty="0"/>
            <a:t> </a:t>
          </a:r>
          <a:r>
            <a:rPr lang="en-US" sz="4400" kern="1200" dirty="0" err="1"/>
            <a:t>berbasis</a:t>
          </a:r>
          <a:r>
            <a:rPr lang="en-US" sz="4400" kern="1200" dirty="0"/>
            <a:t> DATA </a:t>
          </a:r>
        </a:p>
      </dsp:txBody>
      <dsp:txXfrm>
        <a:off x="57572" y="3200266"/>
        <a:ext cx="10400456" cy="1064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4846D-FBB8-488F-AF4B-41D409278907}">
      <dsp:nvSpPr>
        <dsp:cNvPr id="0" name=""/>
        <dsp:cNvSpPr/>
      </dsp:nvSpPr>
      <dsp:spPr>
        <a:xfrm>
          <a:off x="0" y="594835"/>
          <a:ext cx="10515600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791464" rIns="81612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Strukturnya</a:t>
          </a:r>
          <a:r>
            <a:rPr lang="en-US" sz="3200" kern="1200" dirty="0"/>
            <a:t> </a:t>
          </a:r>
          <a:r>
            <a:rPr lang="en-US" sz="3200" kern="1200" dirty="0" err="1"/>
            <a:t>jelas</a:t>
          </a:r>
          <a:r>
            <a:rPr lang="en-US" sz="3200" kern="1200" dirty="0"/>
            <a:t>, </a:t>
          </a:r>
          <a:r>
            <a:rPr lang="en-US" sz="3200" kern="1200" dirty="0" err="1"/>
            <a:t>Tipe</a:t>
          </a:r>
          <a:r>
            <a:rPr lang="en-US" sz="3200" kern="1200" dirty="0"/>
            <a:t> </a:t>
          </a:r>
          <a:r>
            <a:rPr lang="en-US" sz="3200" kern="1200" dirty="0" err="1"/>
            <a:t>datanya</a:t>
          </a:r>
          <a:r>
            <a:rPr lang="en-US" sz="3200" kern="1200" dirty="0"/>
            <a:t> </a:t>
          </a:r>
          <a:r>
            <a:rPr lang="en-US" sz="3200" kern="1200" dirty="0" err="1"/>
            <a:t>benar</a:t>
          </a:r>
          <a:r>
            <a:rPr lang="en-US" sz="3200" kern="1200" dirty="0"/>
            <a:t>, Data Tunggal, </a:t>
          </a:r>
          <a:r>
            <a:rPr lang="en-US" sz="3200" kern="1200" dirty="0" err="1"/>
            <a:t>Nilainya</a:t>
          </a:r>
          <a:r>
            <a:rPr lang="en-US" sz="3200" kern="1200" dirty="0"/>
            <a:t> </a:t>
          </a:r>
          <a:r>
            <a:rPr lang="en-US" sz="3200" kern="1200" dirty="0" err="1"/>
            <a:t>benar</a:t>
          </a:r>
          <a:endParaRPr lang="en-US" sz="3200" kern="1200" dirty="0"/>
        </a:p>
      </dsp:txBody>
      <dsp:txXfrm>
        <a:off x="0" y="594835"/>
        <a:ext cx="10515600" cy="1915200"/>
      </dsp:txXfrm>
    </dsp:sp>
    <dsp:sp modelId="{99402746-D075-4448-BDEE-9F16F3D6E42B}">
      <dsp:nvSpPr>
        <dsp:cNvPr id="0" name=""/>
        <dsp:cNvSpPr/>
      </dsp:nvSpPr>
      <dsp:spPr>
        <a:xfrm>
          <a:off x="525780" y="33955"/>
          <a:ext cx="736092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Data sudah benar</a:t>
          </a:r>
        </a:p>
      </dsp:txBody>
      <dsp:txXfrm>
        <a:off x="580540" y="88715"/>
        <a:ext cx="7251400" cy="1012240"/>
      </dsp:txXfrm>
    </dsp:sp>
    <dsp:sp modelId="{48E901FA-D617-4959-84FA-50AAFE6172CA}">
      <dsp:nvSpPr>
        <dsp:cNvPr id="0" name=""/>
        <dsp:cNvSpPr/>
      </dsp:nvSpPr>
      <dsp:spPr>
        <a:xfrm>
          <a:off x="0" y="3276115"/>
          <a:ext cx="10515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A2803-F174-4FBB-BEA6-832EF35A1800}">
      <dsp:nvSpPr>
        <dsp:cNvPr id="0" name=""/>
        <dsp:cNvSpPr/>
      </dsp:nvSpPr>
      <dsp:spPr>
        <a:xfrm>
          <a:off x="525780" y="2715235"/>
          <a:ext cx="736092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Data berbentuk </a:t>
          </a:r>
          <a:r>
            <a:rPr lang="en-US" sz="3800" b="1" i="1" kern="1200"/>
            <a:t>Stack</a:t>
          </a:r>
          <a:r>
            <a:rPr lang="en-US" sz="3800" kern="1200"/>
            <a:t> </a:t>
          </a:r>
        </a:p>
      </dsp:txBody>
      <dsp:txXfrm>
        <a:off x="580540" y="2769995"/>
        <a:ext cx="7251400" cy="1012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1A4DC-8DC7-44A7-9958-5C8A30C1CF97}">
      <dsp:nvSpPr>
        <dsp:cNvPr id="0" name=""/>
        <dsp:cNvSpPr/>
      </dsp:nvSpPr>
      <dsp:spPr>
        <a:xfrm>
          <a:off x="0" y="430613"/>
          <a:ext cx="105156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Lama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Kesalahan</a:t>
          </a:r>
        </a:p>
      </dsp:txBody>
      <dsp:txXfrm>
        <a:off x="0" y="430613"/>
        <a:ext cx="10515600" cy="1515150"/>
      </dsp:txXfrm>
    </dsp:sp>
    <dsp:sp modelId="{19CE2604-7355-4045-A77E-18573C716E24}">
      <dsp:nvSpPr>
        <dsp:cNvPr id="0" name=""/>
        <dsp:cNvSpPr/>
      </dsp:nvSpPr>
      <dsp:spPr>
        <a:xfrm>
          <a:off x="525780" y="46853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Manual</a:t>
          </a:r>
        </a:p>
      </dsp:txBody>
      <dsp:txXfrm>
        <a:off x="563247" y="84320"/>
        <a:ext cx="7285986" cy="692586"/>
      </dsp:txXfrm>
    </dsp:sp>
    <dsp:sp modelId="{DECE3202-ECFF-446E-B50F-47ADAB4CD42B}">
      <dsp:nvSpPr>
        <dsp:cNvPr id="0" name=""/>
        <dsp:cNvSpPr/>
      </dsp:nvSpPr>
      <dsp:spPr>
        <a:xfrm>
          <a:off x="0" y="2469923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448B3-33E9-424C-8089-BAA8975B7349}">
      <dsp:nvSpPr>
        <dsp:cNvPr id="0" name=""/>
        <dsp:cNvSpPr/>
      </dsp:nvSpPr>
      <dsp:spPr>
        <a:xfrm>
          <a:off x="525780" y="2086163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Minitab</a:t>
          </a:r>
        </a:p>
      </dsp:txBody>
      <dsp:txXfrm>
        <a:off x="563247" y="2123630"/>
        <a:ext cx="7285986" cy="692586"/>
      </dsp:txXfrm>
    </dsp:sp>
    <dsp:sp modelId="{D78CB485-B88F-4442-B85E-BE8128414ED9}">
      <dsp:nvSpPr>
        <dsp:cNvPr id="0" name=""/>
        <dsp:cNvSpPr/>
      </dsp:nvSpPr>
      <dsp:spPr>
        <a:xfrm>
          <a:off x="0" y="3649284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64FD6-5216-4EC2-8032-8270887C3DAB}">
      <dsp:nvSpPr>
        <dsp:cNvPr id="0" name=""/>
        <dsp:cNvSpPr/>
      </dsp:nvSpPr>
      <dsp:spPr>
        <a:xfrm>
          <a:off x="525780" y="3265524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Tableau</a:t>
          </a:r>
        </a:p>
      </dsp:txBody>
      <dsp:txXfrm>
        <a:off x="563247" y="3302991"/>
        <a:ext cx="728598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29-Apr-18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29-Apr-18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data </a:t>
            </a:r>
            <a:r>
              <a:rPr lang="en-US" dirty="0" err="1"/>
              <a:t>bicara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direkam</a:t>
            </a:r>
            <a:r>
              <a:rPr lang="en-US" dirty="0"/>
              <a:t>. </a:t>
            </a:r>
            <a:r>
              <a:rPr lang="en-US" dirty="0" err="1"/>
              <a:t>Selaian</a:t>
            </a:r>
            <a:r>
              <a:rPr lang="en-US" dirty="0"/>
              <a:t> 4 W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how long? How much? How frequent? How difficult?</a:t>
            </a:r>
          </a:p>
          <a:p>
            <a:r>
              <a:rPr lang="en-US" dirty="0"/>
              <a:t>Agar data </a:t>
            </a:r>
            <a:r>
              <a:rPr lang="en-US" dirty="0" err="1"/>
              <a:t>seragam</a:t>
            </a:r>
            <a:r>
              <a:rPr lang="en-US" dirty="0"/>
              <a:t>/</a:t>
            </a:r>
            <a:r>
              <a:rPr lang="en-US" dirty="0" err="1"/>
              <a:t>standar</a:t>
            </a:r>
            <a:r>
              <a:rPr lang="en-US" dirty="0"/>
              <a:t>: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combo/drop down di excel </a:t>
            </a:r>
            <a:r>
              <a:rPr lang="en-US" dirty="0" err="1"/>
              <a:t>misalnya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autocomplete </a:t>
            </a:r>
            <a:r>
              <a:rPr lang="en-US" dirty="0" err="1"/>
              <a:t>seperti</a:t>
            </a:r>
            <a:r>
              <a:rPr lang="en-US" dirty="0"/>
              <a:t> di google.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C107-FE01-4BD0-8B06-31EBFF12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7B42E-252E-4A60-8A14-429552D00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6F5B5-C96E-4BD7-BF09-C0E5984D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C69B-3CE5-4348-ABC9-56CAD1810764}" type="datetimeFigureOut">
              <a:rPr lang="en-US" smtClean="0"/>
              <a:t>29-Apr-18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4E01-5F35-43D5-AB5E-67B080C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C498-86D4-414E-A0B1-E5EF24EA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4CF3-D394-4DBD-B034-4EDE952099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19F88-BAC9-493A-BD4F-B2F150E7A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25" y="5687448"/>
            <a:ext cx="1921175" cy="1034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2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8611-19BB-4A29-8DDC-B75E6D77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5F28A-EA8C-4D57-9BD7-E71F4DF01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97AF-BCFB-4B5F-98D9-05DD907A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CB9B-404C-4096-BE91-FE513F02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A67BC-2348-4C5F-AE02-B9E98BD2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4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00BA7-6E2F-4CA7-8DA7-C16D37390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DFCCB-6618-4920-A427-2ADDFF4F7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5A686-306F-4911-99C0-58721670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95A7-A9EB-4090-AC05-F918C1A2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EF1CF-CB7B-4486-8311-5BB50E64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E6A4-00F9-47EA-927C-1594C49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8281-37AF-4FE9-A9FC-2D062718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0E9CC-04D4-4F9A-BC12-5CE4ED21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0C1FD-F883-4F1D-A11B-1462144B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124CA-885F-4CF1-9251-A3EB4DB6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65F883-6B2F-40FA-A9F2-5DBAD534C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60" y="6159599"/>
            <a:ext cx="1043940" cy="561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EC32B8-0127-4926-81CF-205E2EFA2B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3658"/>
            <a:ext cx="1498600" cy="487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4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3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1C6B-33F1-4F66-B13D-69454BC4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9A177-71E9-48EE-B6A6-9F8530100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A4553-8CC7-4BB5-9650-09FDD4C5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FEE04-D45F-4809-AC97-E75C4BAE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A89F4-99AD-482E-A211-D262A7E1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D98F2-99FD-4C17-9836-04B8B811F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25" y="5687448"/>
            <a:ext cx="1921175" cy="1034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0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4875-6F22-46A6-8F26-B32CFF6C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67B29-1F5E-4175-B1A7-8654B469C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3734-FC60-4400-9342-BD708DEA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AE417-80E7-4E96-AC56-8058C18F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10B28-EDCF-4883-8869-EA2C2C83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11AA3-C36E-44D6-90D2-C25FF647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D4235-B423-4852-BB2D-51795D0E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60" y="6159599"/>
            <a:ext cx="1043940" cy="561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8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5F78-50F6-471E-90C2-BB39478F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3EB53-9293-4930-913D-33DE27E0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BE43B-C9EC-4DE2-A72C-EA3A1AC80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DD9CA-A856-4EFF-8F2E-7F8851C23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3AB3F-DAA8-492E-9C9C-758D66E9D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D5721-80B5-4077-B1F4-E4CE8BA8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2E839-5894-4B05-A0FB-D0F7293D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130EB-6EAA-4D61-B34E-FD54530D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19F285-1186-4C1D-962D-255FF76BD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60" y="6159599"/>
            <a:ext cx="1043940" cy="561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C7492-9E81-4B10-9327-9D8AB5873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3658"/>
            <a:ext cx="1498600" cy="487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4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AF71-F2EA-48FD-92D1-044FEA03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467DC-05C8-4E69-A930-A4289876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90078-8132-4BB7-AE8F-6B639802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A1F32-FF39-45DF-A284-81D267AF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336A8-11DB-48D7-9401-F3D55EC61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60" y="6159599"/>
            <a:ext cx="1043940" cy="561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2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BD7A6-A101-4D29-9A56-130A69BA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85898-77EE-436B-9284-5B321B4C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DFA59-017B-44E5-9353-2D9D3EDF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90F42-F359-4A74-ABCD-1916F0CA2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60" y="6159599"/>
            <a:ext cx="1043940" cy="561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3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EBBA-54D4-4928-B38E-A0E44065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DDB70-F824-4508-AE5C-0FFC16F4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6F268-5310-43ED-B926-1B5D492F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F070E-2164-42D7-A3F3-FD9A1B17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51A8A-D79D-4C3B-8D5A-94E7AC4F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013E8-78C0-45BC-B208-B4C470F8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A2CA4-F947-4DDC-9BA7-C439F89BF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60" y="6159599"/>
            <a:ext cx="1043940" cy="561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BB477-8ACA-4C1E-9146-05217A2DD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3658"/>
            <a:ext cx="1498600" cy="487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7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F8F3-ECA3-4CC6-A685-58C2740E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C7CF7-9D7E-4C3C-B8B6-0CDFAC279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64207-05AF-44FD-841E-01938A52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332D-FA64-4A7C-AE2C-986E0A47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DB9B3-A636-4C7A-9A8F-FB0F87FE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9E503-3FE9-4801-93ED-43CA51CA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646ED-CC45-4415-AE3A-7C982607A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60" y="6159599"/>
            <a:ext cx="1043940" cy="561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11AE2-8983-43CE-9101-98C8025E9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3658"/>
            <a:ext cx="1498600" cy="487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0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05047-4827-4153-A493-35BD256B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3672-0FC3-40A3-B0BF-5450D670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A1D8-B7D5-41A6-9A07-F849887A0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29-Apr-18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49535-76B6-4A6C-8F6D-50DC7F919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7E60F-A34A-4EBB-A38C-313A52BB6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6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2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Articulate" panose="02000503040000020004" pitchFamily="2" charset="0"/>
              </a:rPr>
              <a:t>MANAJEMEN DAN ANALISIS DATA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933056"/>
            <a:ext cx="9144000" cy="1655762"/>
          </a:xfrm>
        </p:spPr>
        <p:txBody>
          <a:bodyPr/>
          <a:lstStyle/>
          <a:p>
            <a:r>
              <a:rPr lang="en-US" dirty="0"/>
              <a:t>26 - 27 April 2018 | Mursyid Hasan Basri</a:t>
            </a:r>
          </a:p>
          <a:p>
            <a:r>
              <a:rPr lang="en-US" i="1" dirty="0"/>
              <a:t>Indonesian Research Institute for Healthcare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Proses Rawat Jalan </a:t>
            </a:r>
            <a:br>
              <a:rPr lang="en-US"/>
            </a:b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027906"/>
            <a:ext cx="94805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0056" y="2492896"/>
            <a:ext cx="4032448" cy="5847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 di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setiap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proses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457" y="1084947"/>
            <a:ext cx="4032448" cy="5847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KPI: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Waktu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Tunggu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419680" y="1733019"/>
            <a:ext cx="484632" cy="68786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8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DATA ≠ LAPORAN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</a:t>
            </a:r>
          </a:p>
          <a:p>
            <a:r>
              <a:rPr lang="en-US" sz="3200" dirty="0" err="1"/>
              <a:t>Mentah</a:t>
            </a:r>
            <a:endParaRPr lang="en-US" sz="3200" dirty="0"/>
          </a:p>
          <a:p>
            <a:r>
              <a:rPr lang="en-US" sz="3200" dirty="0"/>
              <a:t>Format </a:t>
            </a:r>
            <a:r>
              <a:rPr lang="en-US" sz="3200" dirty="0" err="1"/>
              <a:t>baku</a:t>
            </a:r>
            <a:endParaRPr lang="en-US" sz="3200" dirty="0"/>
          </a:p>
          <a:p>
            <a:r>
              <a:rPr lang="en-US" sz="3200" dirty="0" err="1"/>
              <a:t>Dominan</a:t>
            </a:r>
            <a:r>
              <a:rPr lang="en-US" sz="3200" dirty="0"/>
              <a:t> orang</a:t>
            </a:r>
          </a:p>
          <a:p>
            <a:r>
              <a:rPr lang="en-US" sz="3200" dirty="0"/>
              <a:t>Individual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LAPORAN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Output</a:t>
            </a:r>
          </a:p>
          <a:p>
            <a:r>
              <a:rPr lang="en-US" sz="3200" dirty="0"/>
              <a:t>Hasil </a:t>
            </a:r>
            <a:r>
              <a:rPr lang="en-US" sz="3200" dirty="0" err="1"/>
              <a:t>Olahan</a:t>
            </a:r>
            <a:endParaRPr lang="en-US" sz="3200" dirty="0"/>
          </a:p>
          <a:p>
            <a:r>
              <a:rPr lang="en-US" sz="3200" dirty="0"/>
              <a:t>Format </a:t>
            </a:r>
            <a:r>
              <a:rPr lang="en-US" sz="3200" dirty="0" err="1"/>
              <a:t>bervariasi</a:t>
            </a:r>
            <a:endParaRPr lang="en-US" sz="3200" dirty="0"/>
          </a:p>
          <a:p>
            <a:r>
              <a:rPr lang="en-US" sz="3200" dirty="0" err="1"/>
              <a:t>Dominan</a:t>
            </a:r>
            <a:r>
              <a:rPr lang="en-US" sz="3200" dirty="0"/>
              <a:t> </a:t>
            </a:r>
            <a:r>
              <a:rPr lang="en-US" sz="3200" dirty="0" err="1"/>
              <a:t>mesin</a:t>
            </a:r>
            <a:endParaRPr lang="en-US" sz="3200" dirty="0"/>
          </a:p>
          <a:p>
            <a:r>
              <a:rPr lang="en-US" sz="3200" dirty="0" err="1"/>
              <a:t>Agregat</a:t>
            </a:r>
            <a:r>
              <a:rPr lang="en-US" sz="3200" dirty="0"/>
              <a:t>/summary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3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Hirarki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Data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934751"/>
              </p:ext>
            </p:extLst>
          </p:nvPr>
        </p:nvGraphicFramePr>
        <p:xfrm>
          <a:off x="1775520" y="1901825"/>
          <a:ext cx="662677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Up Arrow 11"/>
          <p:cNvSpPr/>
          <p:nvPr/>
        </p:nvSpPr>
        <p:spPr>
          <a:xfrm>
            <a:off x="8468162" y="1844824"/>
            <a:ext cx="1800200" cy="4176464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33593" y="5157192"/>
            <a:ext cx="106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37369" y="3671446"/>
            <a:ext cx="216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INFORMASI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9739" y="1957667"/>
            <a:ext cx="2537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KEPUTUSAN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67360"/>
            <a:ext cx="9937104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Aliran</a:t>
            </a:r>
            <a:r>
              <a:rPr lang="en-US" b="1" dirty="0"/>
              <a:t> Data/</a:t>
            </a:r>
            <a:r>
              <a:rPr lang="en-US" b="1" dirty="0" err="1"/>
              <a:t>Informasi</a:t>
            </a:r>
            <a:r>
              <a:rPr lang="en-US" b="1" dirty="0"/>
              <a:t>/</a:t>
            </a:r>
            <a:r>
              <a:rPr lang="en-US" b="1" dirty="0" err="1"/>
              <a:t>Dokumen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Rantai</a:t>
            </a:r>
            <a:r>
              <a:rPr lang="en-US" b="1" dirty="0"/>
              <a:t> </a:t>
            </a:r>
            <a:r>
              <a:rPr lang="en-US" b="1" dirty="0" err="1"/>
              <a:t>Pasok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700808"/>
            <a:ext cx="5629622" cy="484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9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709738"/>
            <a:ext cx="9427914" cy="2852737"/>
          </a:xfrm>
        </p:spPr>
        <p:txBody>
          <a:bodyPr/>
          <a:lstStyle/>
          <a:p>
            <a:r>
              <a:rPr lang="en-US" sz="5400" b="1" dirty="0">
                <a:latin typeface="Articulate" panose="02000503040000020004" pitchFamily="2" charset="0"/>
              </a:rPr>
              <a:t>3. </a:t>
            </a:r>
            <a:r>
              <a:rPr lang="en-US" sz="5400" b="1" dirty="0" err="1">
                <a:latin typeface="Articulate" panose="02000503040000020004" pitchFamily="2" charset="0"/>
              </a:rPr>
              <a:t>Merancang</a:t>
            </a:r>
            <a:r>
              <a:rPr lang="en-US" sz="5400" b="1" dirty="0">
                <a:latin typeface="Articulate" panose="02000503040000020004" pitchFamily="2" charset="0"/>
              </a:rPr>
              <a:t> Data </a:t>
            </a:r>
            <a:r>
              <a:rPr lang="en-US" sz="5400" b="1" dirty="0" err="1">
                <a:latin typeface="Articulate" panose="02000503040000020004" pitchFamily="2" charset="0"/>
              </a:rPr>
              <a:t>Dengar</a:t>
            </a:r>
            <a:r>
              <a:rPr lang="en-US" sz="5400" b="1" dirty="0">
                <a:latin typeface="Articulate" panose="02000503040000020004" pitchFamily="2" charset="0"/>
              </a:rPr>
              <a:t> </a:t>
            </a:r>
            <a:r>
              <a:rPr lang="en-US" sz="5400" b="1" dirty="0" err="1">
                <a:latin typeface="Articulate" panose="02000503040000020004" pitchFamily="2" charset="0"/>
              </a:rPr>
              <a:t>Benar</a:t>
            </a:r>
            <a:r>
              <a:rPr lang="en-US" sz="5400" b="1" dirty="0">
                <a:latin typeface="Articulate" panose="02000503040000020004" pitchFamily="2" charset="0"/>
              </a:rPr>
              <a:t> </a:t>
            </a:r>
            <a:r>
              <a:rPr lang="en-US" sz="5400" b="1" dirty="0" err="1">
                <a:latin typeface="Articulate" panose="02000503040000020004" pitchFamily="2" charset="0"/>
              </a:rPr>
              <a:t>Sejak</a:t>
            </a:r>
            <a:r>
              <a:rPr lang="en-US" sz="5400" b="1" dirty="0">
                <a:latin typeface="Articulate" panose="02000503040000020004" pitchFamily="2" charset="0"/>
              </a:rPr>
              <a:t> </a:t>
            </a:r>
            <a:r>
              <a:rPr lang="en-US" sz="5400" b="1" dirty="0" err="1">
                <a:latin typeface="Articulate" panose="02000503040000020004" pitchFamily="2" charset="0"/>
              </a:rPr>
              <a:t>Awal</a:t>
            </a:r>
            <a:endParaRPr lang="en-US" sz="5400" b="1" dirty="0">
              <a:latin typeface="Articulate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19536" y="4589463"/>
            <a:ext cx="9427914" cy="1500187"/>
          </a:xfrm>
        </p:spPr>
        <p:txBody>
          <a:bodyPr/>
          <a:lstStyle/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PRINSIP DASAR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5217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31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/>
              <a:t>Benar</a:t>
            </a:r>
            <a:r>
              <a:rPr lang="en-US" b="1" dirty="0"/>
              <a:t> </a:t>
            </a:r>
            <a:r>
              <a:rPr lang="en-US" b="1" dirty="0" err="1"/>
              <a:t>sejak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1384" y="1837464"/>
            <a:ext cx="2160241" cy="766588"/>
          </a:xfrm>
        </p:spPr>
        <p:txBody>
          <a:bodyPr>
            <a:noAutofit/>
          </a:bodyPr>
          <a:lstStyle/>
          <a:p>
            <a:r>
              <a:rPr lang="en-US" sz="2800" dirty="0" err="1"/>
              <a:t>Struktur</a:t>
            </a:r>
            <a:r>
              <a:rPr lang="en-US" sz="28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2740732"/>
            <a:ext cx="2736304" cy="3288847"/>
          </a:xfrm>
        </p:spPr>
        <p:txBody>
          <a:bodyPr>
            <a:normAutofit/>
          </a:bodyPr>
          <a:lstStyle/>
          <a:p>
            <a:r>
              <a:rPr lang="en-US" dirty="0"/>
              <a:t>What</a:t>
            </a:r>
          </a:p>
          <a:p>
            <a:r>
              <a:rPr lang="en-US" dirty="0"/>
              <a:t>Who</a:t>
            </a:r>
          </a:p>
          <a:p>
            <a:r>
              <a:rPr lang="en-US" dirty="0"/>
              <a:t>When</a:t>
            </a:r>
          </a:p>
          <a:p>
            <a:r>
              <a:rPr lang="en-US" dirty="0"/>
              <a:t>Where</a:t>
            </a:r>
          </a:p>
          <a:p>
            <a:r>
              <a:rPr lang="en-US" dirty="0"/>
              <a:t>How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999656" y="1837464"/>
            <a:ext cx="3168352" cy="766588"/>
          </a:xfrm>
        </p:spPr>
        <p:txBody>
          <a:bodyPr>
            <a:normAutofit/>
          </a:bodyPr>
          <a:lstStyle/>
          <a:p>
            <a:r>
              <a:rPr lang="en-US" sz="2800" dirty="0" err="1"/>
              <a:t>Tipe</a:t>
            </a:r>
            <a:r>
              <a:rPr lang="en-US" sz="2800" dirty="0"/>
              <a:t>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999656" y="2780928"/>
            <a:ext cx="3168352" cy="3288847"/>
          </a:xfrm>
        </p:spPr>
        <p:txBody>
          <a:bodyPr>
            <a:normAutofit/>
          </a:bodyPr>
          <a:lstStyle/>
          <a:p>
            <a:r>
              <a:rPr lang="en-US" dirty="0"/>
              <a:t>Text/String</a:t>
            </a:r>
          </a:p>
          <a:p>
            <a:r>
              <a:rPr lang="en-US" dirty="0"/>
              <a:t>Number</a:t>
            </a:r>
          </a:p>
          <a:p>
            <a:r>
              <a:rPr lang="en-US" dirty="0"/>
              <a:t>Date/Time</a:t>
            </a:r>
          </a:p>
          <a:p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8760296" y="1829173"/>
            <a:ext cx="3168352" cy="766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n-US" sz="2800" dirty="0"/>
              <a:t>Nilai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760296" y="2732441"/>
            <a:ext cx="3168352" cy="328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Seragam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standar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Validasi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519936" y="1829173"/>
            <a:ext cx="3168352" cy="766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n-US" sz="2800" dirty="0"/>
              <a:t>Single Data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519936" y="2732441"/>
            <a:ext cx="3168352" cy="328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Data </a:t>
            </a:r>
            <a:r>
              <a:rPr lang="en-US" sz="2800" dirty="0" err="1">
                <a:solidFill>
                  <a:schemeClr val="tx1"/>
                </a:solidFill>
              </a:rPr>
              <a:t>bersifat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tunggal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gabungan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beberapa</a:t>
            </a:r>
            <a:r>
              <a:rPr lang="en-US" sz="2800" dirty="0">
                <a:solidFill>
                  <a:schemeClr val="tx1"/>
                </a:solidFill>
              </a:rPr>
              <a:t> data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9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Kesalahan</a:t>
            </a:r>
            <a:r>
              <a:rPr lang="en-US" b="1" dirty="0"/>
              <a:t> </a:t>
            </a:r>
            <a:r>
              <a:rPr lang="en-US" b="1" dirty="0" err="1"/>
              <a:t>Tipikal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format </a:t>
            </a:r>
            <a:r>
              <a:rPr lang="en-US" dirty="0" err="1"/>
              <a:t>tanggal</a:t>
            </a:r>
            <a:r>
              <a:rPr lang="en-US" dirty="0"/>
              <a:t> (</a:t>
            </a:r>
            <a:r>
              <a:rPr lang="en-US" i="1" dirty="0"/>
              <a:t>date</a:t>
            </a:r>
            <a:r>
              <a:rPr lang="en-US" dirty="0"/>
              <a:t>)</a:t>
            </a:r>
          </a:p>
          <a:p>
            <a:r>
              <a:rPr lang="en-US" dirty="0"/>
              <a:t>Data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diketik</a:t>
            </a:r>
            <a:r>
              <a:rPr lang="en-US" dirty="0"/>
              <a:t> manual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 (</a:t>
            </a:r>
            <a:r>
              <a:rPr lang="en-US" dirty="0" err="1"/>
              <a:t>spasi</a:t>
            </a:r>
            <a:r>
              <a:rPr lang="en-US" dirty="0"/>
              <a:t>, </a:t>
            </a:r>
            <a:r>
              <a:rPr lang="en-US" dirty="0" err="1"/>
              <a:t>Kapital</a:t>
            </a:r>
            <a:r>
              <a:rPr lang="en-US" dirty="0"/>
              <a:t>,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)</a:t>
            </a:r>
          </a:p>
          <a:p>
            <a:r>
              <a:rPr lang="en-US" dirty="0"/>
              <a:t>Data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(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; Alamat (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))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2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/>
              <a:t>Single Entry, Multi 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, </a:t>
            </a:r>
            <a:r>
              <a:rPr lang="en-US" dirty="0" err="1"/>
              <a:t>selebihnya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pemborosan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 right things right the first time, every time.</a:t>
            </a:r>
          </a:p>
          <a:p>
            <a:r>
              <a:rPr lang="en-US" dirty="0"/>
              <a:t>Data </a:t>
            </a:r>
            <a:r>
              <a:rPr lang="en-US" dirty="0" err="1"/>
              <a:t>mentah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dibagikan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5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DATA (1)</a:t>
            </a: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629CF703-4D89-45D8-98C8-4944D2417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556792"/>
            <a:ext cx="7843895" cy="4567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7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59D5-A1BF-42A3-9486-161F96F2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40A2-151F-4EC6-8E18-6413471F61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Potret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:  </a:t>
            </a:r>
            <a:r>
              <a:rPr lang="en-US" dirty="0" err="1"/>
              <a:t>Biarkan</a:t>
            </a:r>
            <a:r>
              <a:rPr lang="en-US" dirty="0"/>
              <a:t> data </a:t>
            </a:r>
            <a:r>
              <a:rPr lang="en-US" dirty="0" err="1"/>
              <a:t>bicara</a:t>
            </a:r>
            <a:endParaRPr lang="en-US" dirty="0"/>
          </a:p>
          <a:p>
            <a:r>
              <a:rPr lang="en-US" dirty="0" err="1"/>
              <a:t>Konsep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  <a:p>
            <a:r>
              <a:rPr lang="en-US" dirty="0" err="1"/>
              <a:t>Merancang</a:t>
            </a:r>
            <a:r>
              <a:rPr lang="en-US" dirty="0"/>
              <a:t> data </a:t>
            </a:r>
            <a:r>
              <a:rPr lang="en-US" dirty="0" err="1"/>
              <a:t>dengar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F5715-E1EB-4703-BA37-AA5611499F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Mengolah</a:t>
            </a:r>
            <a:r>
              <a:rPr lang="en-US" dirty="0"/>
              <a:t> data </a:t>
            </a:r>
            <a:r>
              <a:rPr lang="en-US" dirty="0" err="1"/>
              <a:t>menggunakan</a:t>
            </a:r>
            <a:r>
              <a:rPr lang="en-US" dirty="0"/>
              <a:t> Excel</a:t>
            </a:r>
          </a:p>
          <a:p>
            <a:r>
              <a:rPr lang="en-US" dirty="0" err="1"/>
              <a:t>Menganalisis</a:t>
            </a:r>
            <a:r>
              <a:rPr lang="en-US" dirty="0"/>
              <a:t> data</a:t>
            </a:r>
          </a:p>
          <a:p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laporan</a:t>
            </a:r>
            <a:endParaRPr lang="en-US" dirty="0"/>
          </a:p>
          <a:p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riil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2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DATA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134B0-C8AA-4922-8D7F-27BF825EF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37" y="1556792"/>
            <a:ext cx="10229925" cy="4343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3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DATA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dipilah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sulit</a:t>
            </a:r>
            <a:endParaRPr lang="en-US" dirty="0"/>
          </a:p>
          <a:p>
            <a:pPr lvl="1"/>
            <a:r>
              <a:rPr lang="en-US" dirty="0"/>
              <a:t>Orang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repot/malas</a:t>
            </a:r>
          </a:p>
          <a:p>
            <a:pPr lvl="1"/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1"/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/</a:t>
            </a:r>
            <a:r>
              <a:rPr lang="en-US" dirty="0" err="1"/>
              <a:t>sistem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saatnya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, data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hambatannya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masalahnya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data yang </a:t>
            </a:r>
            <a:r>
              <a:rPr lang="en-US" dirty="0" err="1"/>
              <a:t>relevan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3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709738"/>
            <a:ext cx="9427914" cy="2852737"/>
          </a:xfrm>
        </p:spPr>
        <p:txBody>
          <a:bodyPr/>
          <a:lstStyle/>
          <a:p>
            <a:r>
              <a:rPr lang="en-US" sz="5400" b="1" dirty="0">
                <a:latin typeface="Articulate" panose="02000503040000020004" pitchFamily="2" charset="0"/>
              </a:rPr>
              <a:t>4. </a:t>
            </a:r>
            <a:r>
              <a:rPr lang="en-US" sz="5400" b="1" dirty="0" err="1">
                <a:latin typeface="Articulate" panose="02000503040000020004" pitchFamily="2" charset="0"/>
              </a:rPr>
              <a:t>Mengolah</a:t>
            </a:r>
            <a:r>
              <a:rPr lang="en-US" sz="5400" b="1" dirty="0">
                <a:latin typeface="Articulate" panose="02000503040000020004" pitchFamily="2" charset="0"/>
              </a:rPr>
              <a:t> DATA </a:t>
            </a:r>
            <a:r>
              <a:rPr lang="en-US" sz="5400" b="1" dirty="0" err="1">
                <a:latin typeface="Articulate" panose="02000503040000020004" pitchFamily="2" charset="0"/>
              </a:rPr>
              <a:t>Menggunakan</a:t>
            </a:r>
            <a:r>
              <a:rPr lang="en-US" sz="5400" b="1" dirty="0">
                <a:latin typeface="Articulate" panose="02000503040000020004" pitchFamily="2" charset="0"/>
              </a:rPr>
              <a:t>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19536" y="4589463"/>
            <a:ext cx="9427914" cy="1500187"/>
          </a:xfrm>
        </p:spPr>
        <p:txBody>
          <a:bodyPr/>
          <a:lstStyle/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4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7528" y="1709738"/>
            <a:ext cx="9499922" cy="2852737"/>
          </a:xfrm>
        </p:spPr>
        <p:txBody>
          <a:bodyPr/>
          <a:lstStyle/>
          <a:p>
            <a:r>
              <a:rPr lang="en-US" b="1" dirty="0" err="1">
                <a:latin typeface="Articulate" panose="02000503040000020004" pitchFamily="2" charset="0"/>
              </a:rPr>
              <a:t>Penyiapan</a:t>
            </a:r>
            <a:r>
              <a:rPr lang="en-US" b="1" dirty="0">
                <a:latin typeface="Articulate" panose="02000503040000020004" pitchFamily="2" charset="0"/>
              </a:rPr>
              <a:t>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47528" y="4589463"/>
            <a:ext cx="9499922" cy="1500187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1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</a:t>
            </a:r>
            <a:r>
              <a:rPr lang="en-US" b="1" dirty="0" err="1"/>
              <a:t>Siap</a:t>
            </a:r>
            <a:r>
              <a:rPr lang="en-US" b="1" dirty="0"/>
              <a:t> </a:t>
            </a:r>
            <a:r>
              <a:rPr lang="en-US" b="1" dirty="0" err="1"/>
              <a:t>Olah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221242"/>
              </p:ext>
            </p:extLst>
          </p:nvPr>
        </p:nvGraphicFramePr>
        <p:xfrm>
          <a:off x="838200" y="1825625"/>
          <a:ext cx="10515600" cy="426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418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Un-stacked</a:t>
            </a:r>
            <a:r>
              <a:rPr lang="en-US" b="1" dirty="0"/>
              <a:t> Data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8697" y="5013176"/>
            <a:ext cx="386521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tabel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stock </a:t>
            </a:r>
            <a:r>
              <a:rPr lang="en-US" dirty="0" err="1">
                <a:solidFill>
                  <a:schemeClr val="bg1"/>
                </a:solidFill>
              </a:rPr>
              <a:t>opname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b="1" dirty="0" err="1">
                <a:solidFill>
                  <a:schemeClr val="bg1"/>
                </a:solidFill>
              </a:rPr>
              <a:t>data”</a:t>
            </a:r>
            <a:r>
              <a:rPr lang="en-US" dirty="0" err="1">
                <a:solidFill>
                  <a:schemeClr val="bg1"/>
                </a:solidFill>
              </a:rPr>
              <a:t>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diolah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lanjut</a:t>
            </a:r>
            <a:r>
              <a:rPr lang="en-US" dirty="0">
                <a:solidFill>
                  <a:schemeClr val="bg1"/>
                </a:solidFill>
              </a:rPr>
              <a:t> (unstack data)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31" y="1268760"/>
            <a:ext cx="8626417" cy="35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9F8361-EF32-446E-AAF4-7621BF97C8DC}"/>
              </a:ext>
            </a:extLst>
          </p:cNvPr>
          <p:cNvSpPr txBox="1"/>
          <p:nvPr/>
        </p:nvSpPr>
        <p:spPr>
          <a:xfrm>
            <a:off x="6263233" y="5013176"/>
            <a:ext cx="386521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Tabel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semacam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LAPORAN </a:t>
            </a:r>
            <a:r>
              <a:rPr lang="en-US" dirty="0" err="1">
                <a:solidFill>
                  <a:schemeClr val="bg1"/>
                </a:solidFill>
              </a:rPr>
              <a:t>daripada</a:t>
            </a:r>
            <a:r>
              <a:rPr lang="en-US" dirty="0">
                <a:solidFill>
                  <a:schemeClr val="bg1"/>
                </a:solidFill>
              </a:rPr>
              <a:t> DATA.</a:t>
            </a:r>
          </a:p>
          <a:p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Nilai </a:t>
            </a:r>
            <a:r>
              <a:rPr lang="en-US" dirty="0" err="1">
                <a:solidFill>
                  <a:schemeClr val="bg1"/>
                </a:solidFill>
              </a:rPr>
              <a:t>Persediaan</a:t>
            </a:r>
            <a:r>
              <a:rPr lang="en-US" dirty="0">
                <a:solidFill>
                  <a:schemeClr val="bg1"/>
                </a:solidFill>
              </a:rPr>
              <a:t> : </a:t>
            </a:r>
            <a:r>
              <a:rPr lang="en-US" dirty="0" err="1">
                <a:solidFill>
                  <a:schemeClr val="bg1"/>
                </a:solidFill>
              </a:rPr>
              <a:t>cukup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Penjualan</a:t>
            </a:r>
            <a:r>
              <a:rPr lang="en-US" dirty="0">
                <a:solidFill>
                  <a:schemeClr val="bg1"/>
                </a:solidFill>
              </a:rPr>
              <a:t> : Data yang salah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2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31" y="1268760"/>
            <a:ext cx="8626417" cy="35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16080" y="1412776"/>
            <a:ext cx="3888432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Un-stacked</a:t>
            </a:r>
            <a:r>
              <a:rPr lang="en-US" b="1" dirty="0"/>
              <a:t> Data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8697" y="5013176"/>
            <a:ext cx="386521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tabel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stock </a:t>
            </a:r>
            <a:r>
              <a:rPr lang="en-US" dirty="0" err="1">
                <a:solidFill>
                  <a:schemeClr val="bg1"/>
                </a:solidFill>
              </a:rPr>
              <a:t>opname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b="1" dirty="0" err="1">
                <a:solidFill>
                  <a:schemeClr val="bg1"/>
                </a:solidFill>
              </a:rPr>
              <a:t>data”</a:t>
            </a:r>
            <a:r>
              <a:rPr lang="en-US" dirty="0" err="1">
                <a:solidFill>
                  <a:schemeClr val="bg1"/>
                </a:solidFill>
              </a:rPr>
              <a:t>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diolah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lanjut</a:t>
            </a:r>
            <a:r>
              <a:rPr lang="en-US" dirty="0">
                <a:solidFill>
                  <a:schemeClr val="bg1"/>
                </a:solidFill>
              </a:rPr>
              <a:t> (unstack data)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46" y="1540954"/>
            <a:ext cx="33909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37850" y="700009"/>
            <a:ext cx="255871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Stacked Data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63952" y="4941168"/>
            <a:ext cx="928833" cy="57606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0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Un-stacked</a:t>
            </a:r>
            <a:r>
              <a:rPr lang="en-US" b="1" dirty="0"/>
              <a:t> Data (</a:t>
            </a:r>
            <a:r>
              <a:rPr lang="en-US" b="1" dirty="0" err="1"/>
              <a:t>Laporan</a:t>
            </a:r>
            <a:r>
              <a:rPr lang="en-US" b="1" dirty="0"/>
              <a:t>)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335881"/>
            <a:ext cx="11323637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63666" y="1772816"/>
            <a:ext cx="6462667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Jika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tabel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dianggap</a:t>
            </a:r>
            <a:r>
              <a:rPr lang="en-US" sz="2400" dirty="0">
                <a:solidFill>
                  <a:schemeClr val="bg1"/>
                </a:solidFill>
              </a:rPr>
              <a:t> data,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maka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r>
              <a:rPr lang="en-US" sz="2400" dirty="0">
                <a:solidFill>
                  <a:schemeClr val="bg1"/>
                </a:solidFill>
              </a:rPr>
              <a:t> kesalahan-1.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Angka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setiap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menunjukkan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laporan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jumlah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pasien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3666" y="3992560"/>
            <a:ext cx="6649577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Jika nilai dalam tabel ini diisi manual, </a:t>
            </a:r>
          </a:p>
          <a:p>
            <a:r>
              <a:rPr lang="en-US" sz="2400">
                <a:solidFill>
                  <a:schemeClr val="bg1"/>
                </a:solidFill>
              </a:rPr>
              <a:t>maka ini kesalahan-2.</a:t>
            </a:r>
          </a:p>
          <a:p>
            <a:r>
              <a:rPr lang="en-US" sz="2400">
                <a:solidFill>
                  <a:schemeClr val="bg1"/>
                </a:solidFill>
              </a:rPr>
              <a:t>Nilai tersebut seharusnya berupa hasil pengolahan.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4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i="1" dirty="0"/>
              <a:t>Unstacked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i="1" dirty="0"/>
              <a:t>Stacked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8981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88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i="1" dirty="0"/>
              <a:t>Unstacked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i="1" dirty="0"/>
              <a:t>Stacked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Minitab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772816"/>
            <a:ext cx="7968208" cy="44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6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709738"/>
            <a:ext cx="9499922" cy="2852737"/>
          </a:xfrm>
        </p:spPr>
        <p:txBody>
          <a:bodyPr/>
          <a:lstStyle/>
          <a:p>
            <a:r>
              <a:rPr lang="en-US" sz="5400" b="1" dirty="0">
                <a:latin typeface="Articulate" panose="02000503040000020004" pitchFamily="2" charset="0"/>
              </a:rPr>
              <a:t>1. </a:t>
            </a:r>
            <a:r>
              <a:rPr lang="en-US" sz="5400" b="1" dirty="0" err="1">
                <a:latin typeface="Articulate" panose="02000503040000020004" pitchFamily="2" charset="0"/>
              </a:rPr>
              <a:t>Potret</a:t>
            </a:r>
            <a:r>
              <a:rPr lang="en-US" sz="5400" b="1" dirty="0">
                <a:latin typeface="Articulate" panose="02000503040000020004" pitchFamily="2" charset="0"/>
              </a:rPr>
              <a:t> </a:t>
            </a:r>
            <a:r>
              <a:rPr lang="en-US" sz="5400" b="1" dirty="0" err="1">
                <a:latin typeface="Articulate" panose="02000503040000020004" pitchFamily="2" charset="0"/>
              </a:rPr>
              <a:t>Kinerja</a:t>
            </a:r>
            <a:r>
              <a:rPr lang="en-US" sz="5400" b="1" dirty="0">
                <a:latin typeface="Articulate" panose="02000503040000020004" pitchFamily="2" charset="0"/>
              </a:rPr>
              <a:t>:  </a:t>
            </a:r>
            <a:br>
              <a:rPr lang="en-US" sz="5400" b="1" dirty="0">
                <a:latin typeface="Articulate" panose="02000503040000020004" pitchFamily="2" charset="0"/>
              </a:rPr>
            </a:br>
            <a:r>
              <a:rPr lang="en-US" sz="5400" b="1" dirty="0" err="1">
                <a:latin typeface="Articulate" panose="02000503040000020004" pitchFamily="2" charset="0"/>
              </a:rPr>
              <a:t>Biarkan</a:t>
            </a:r>
            <a:r>
              <a:rPr lang="en-US" sz="5400" b="1" dirty="0">
                <a:latin typeface="Articulate" panose="02000503040000020004" pitchFamily="2" charset="0"/>
              </a:rPr>
              <a:t> Data </a:t>
            </a:r>
            <a:r>
              <a:rPr lang="en-US" sz="5400" b="1" dirty="0" err="1">
                <a:latin typeface="Articulate" panose="02000503040000020004" pitchFamily="2" charset="0"/>
              </a:rPr>
              <a:t>Bicara</a:t>
            </a:r>
            <a:endParaRPr lang="en-US" sz="5400" b="1" dirty="0">
              <a:latin typeface="Articulate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47528" y="4589463"/>
            <a:ext cx="9499922" cy="1500187"/>
          </a:xfrm>
        </p:spPr>
        <p:txBody>
          <a:bodyPr/>
          <a:lstStyle/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i="1" dirty="0"/>
              <a:t>Unstacked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i="1" dirty="0"/>
              <a:t>Stacked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Tableau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772816"/>
            <a:ext cx="8016213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2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709738"/>
            <a:ext cx="9427914" cy="2852737"/>
          </a:xfrm>
        </p:spPr>
        <p:txBody>
          <a:bodyPr/>
          <a:lstStyle/>
          <a:p>
            <a:r>
              <a:rPr lang="en-US" b="1" dirty="0" err="1">
                <a:latin typeface="Articulate" panose="02000503040000020004" pitchFamily="2" charset="0"/>
              </a:rPr>
              <a:t>Pengolahan</a:t>
            </a:r>
            <a:r>
              <a:rPr lang="en-US" b="1" dirty="0">
                <a:latin typeface="Articulate" panose="02000503040000020004" pitchFamily="2" charset="0"/>
              </a:rPr>
              <a:t>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19536" y="4589463"/>
            <a:ext cx="9427914" cy="1500187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Memisahkan</a:t>
            </a:r>
            <a:r>
              <a:rPr lang="en-US" dirty="0"/>
              <a:t> data: </a:t>
            </a:r>
            <a:r>
              <a:rPr lang="en-US" i="1" dirty="0"/>
              <a:t>Text to Column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672064" y="1362933"/>
            <a:ext cx="5181600" cy="4351338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>
                <a:sym typeface="Wingdings" pitchFamily="2" charset="2"/>
              </a:rPr>
              <a:t> Text to Columns Delimited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37" y="1340768"/>
            <a:ext cx="4684265" cy="14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276872"/>
            <a:ext cx="472031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996952"/>
            <a:ext cx="4865537" cy="34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0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Memisahkan data: Excel function</a:t>
            </a:r>
            <a:br>
              <a:rPr lang="en-US"/>
            </a:b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LEFT(text, [</a:t>
            </a:r>
            <a:r>
              <a:rPr lang="en-US" dirty="0" err="1"/>
              <a:t>num_chars</a:t>
            </a:r>
            <a:r>
              <a:rPr lang="en-US" dirty="0"/>
              <a:t>])</a:t>
            </a:r>
          </a:p>
          <a:p>
            <a:r>
              <a:rPr lang="en-US" dirty="0"/>
              <a:t>MID(text, </a:t>
            </a:r>
            <a:r>
              <a:rPr lang="en-US" dirty="0" err="1"/>
              <a:t>start_num</a:t>
            </a:r>
            <a:r>
              <a:rPr lang="en-US" dirty="0"/>
              <a:t>, </a:t>
            </a:r>
            <a:r>
              <a:rPr lang="en-US" dirty="0" err="1"/>
              <a:t>num_chars</a:t>
            </a:r>
            <a:r>
              <a:rPr lang="en-US" dirty="0"/>
              <a:t>)</a:t>
            </a:r>
          </a:p>
          <a:p>
            <a:r>
              <a:rPr lang="en-US" dirty="0"/>
              <a:t>RIGHT(text,[</a:t>
            </a:r>
            <a:r>
              <a:rPr lang="en-US" dirty="0" err="1"/>
              <a:t>num_chars</a:t>
            </a:r>
            <a:r>
              <a:rPr lang="en-US" dirty="0"/>
              <a:t>])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938635"/>
            <a:ext cx="4684265" cy="14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9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Meng-konversi waktu</a:t>
            </a:r>
            <a:br>
              <a:rPr lang="en-US"/>
            </a:b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Menghitung jam antara 2 waktu</a:t>
            </a:r>
          </a:p>
          <a:p>
            <a:pPr marL="45720" indent="0">
              <a:buNone/>
            </a:pPr>
            <a:r>
              <a:rPr lang="en-US" b="1"/>
              <a:t>=(</a:t>
            </a:r>
            <a:r>
              <a:rPr lang="en-US" b="1" i="1"/>
              <a:t>End time</a:t>
            </a:r>
            <a:r>
              <a:rPr lang="en-US" b="1"/>
              <a:t> - </a:t>
            </a:r>
            <a:r>
              <a:rPr lang="en-US" b="1" i="1"/>
              <a:t>Start time</a:t>
            </a:r>
            <a:r>
              <a:rPr lang="en-US" b="1"/>
              <a:t>) * 24</a:t>
            </a:r>
          </a:p>
          <a:p>
            <a:r>
              <a:rPr lang="en-US"/>
              <a:t>Membulatkan jam ke bawah (terdekat)</a:t>
            </a:r>
          </a:p>
          <a:p>
            <a:pPr marL="45720" indent="0">
              <a:buNone/>
            </a:pPr>
            <a:r>
              <a:rPr lang="en-US" b="1"/>
              <a:t>=INT ((</a:t>
            </a:r>
            <a:r>
              <a:rPr lang="en-US" b="1" i="1"/>
              <a:t>End time</a:t>
            </a:r>
            <a:r>
              <a:rPr lang="en-US" b="1"/>
              <a:t> - </a:t>
            </a:r>
            <a:r>
              <a:rPr lang="en-US" b="1" i="1"/>
              <a:t>Start time</a:t>
            </a:r>
            <a:r>
              <a:rPr lang="en-US" b="1"/>
              <a:t>) * 24)</a:t>
            </a:r>
          </a:p>
          <a:p>
            <a:pPr marL="45720" indent="0">
              <a:buNone/>
            </a:pPr>
            <a:endParaRPr lang="en-US"/>
          </a:p>
          <a:p>
            <a:pPr marL="45720" indent="0">
              <a:buNone/>
            </a:pP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Menghitung menit antara 2 waktu</a:t>
            </a:r>
          </a:p>
          <a:p>
            <a:pPr marL="45720" indent="0">
              <a:buNone/>
            </a:pPr>
            <a:r>
              <a:rPr lang="en-US" b="1"/>
              <a:t>=(</a:t>
            </a:r>
            <a:r>
              <a:rPr lang="en-US" b="1" i="1"/>
              <a:t>End time</a:t>
            </a:r>
            <a:r>
              <a:rPr lang="en-US" b="1"/>
              <a:t> - </a:t>
            </a:r>
            <a:r>
              <a:rPr lang="en-US" b="1" i="1"/>
              <a:t>Start time</a:t>
            </a:r>
            <a:r>
              <a:rPr lang="en-US" b="1"/>
              <a:t>) * 1440</a:t>
            </a:r>
          </a:p>
          <a:p>
            <a:r>
              <a:rPr lang="en-US"/>
              <a:t>Menghitung detik antara 2 waktu</a:t>
            </a:r>
          </a:p>
          <a:p>
            <a:pPr marL="45720" indent="0">
              <a:buNone/>
            </a:pPr>
            <a:r>
              <a:rPr lang="en-US" b="1"/>
              <a:t>=(</a:t>
            </a:r>
            <a:r>
              <a:rPr lang="en-US" b="1" i="1"/>
              <a:t>End time</a:t>
            </a:r>
            <a:r>
              <a:rPr lang="en-US" b="1"/>
              <a:t> - </a:t>
            </a:r>
            <a:r>
              <a:rPr lang="en-US" b="1" i="1"/>
              <a:t>Start time</a:t>
            </a:r>
            <a:r>
              <a:rPr lang="en-US" b="1"/>
              <a:t>) * 86400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3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709738"/>
            <a:ext cx="9427914" cy="2852737"/>
          </a:xfrm>
        </p:spPr>
        <p:txBody>
          <a:bodyPr/>
          <a:lstStyle/>
          <a:p>
            <a:r>
              <a:rPr lang="en-US" b="1" dirty="0">
                <a:latin typeface="Articulate" panose="02000503040000020004" pitchFamily="2" charset="0"/>
              </a:rPr>
              <a:t>PIVOT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19536" y="4589463"/>
            <a:ext cx="9427914" cy="1500187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Membuat</a:t>
            </a:r>
            <a:r>
              <a:rPr lang="en-US" b="1" dirty="0"/>
              <a:t> Pivot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EAED81-4C5B-40AC-9456-614B7A49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0"/>
            <a:ext cx="544167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8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Membuat</a:t>
            </a:r>
            <a:r>
              <a:rPr lang="en-US" b="1" dirty="0"/>
              <a:t> Pivot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F2FD49-365D-47AD-8A99-A748F5868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268760"/>
            <a:ext cx="7848872" cy="5014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6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Manfaat</a:t>
            </a:r>
            <a:r>
              <a:rPr lang="en-US" b="1" dirty="0"/>
              <a:t> Pivot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“Drill Down” for Detail</a:t>
            </a:r>
          </a:p>
          <a:p>
            <a:r>
              <a:rPr lang="en-US" i="1" dirty="0"/>
              <a:t>Automatic Updates</a:t>
            </a:r>
          </a:p>
          <a:p>
            <a:r>
              <a:rPr lang="en-US" i="1" dirty="0"/>
              <a:t>Multiple Data Views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7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709738"/>
            <a:ext cx="9427914" cy="2852737"/>
          </a:xfrm>
        </p:spPr>
        <p:txBody>
          <a:bodyPr/>
          <a:lstStyle/>
          <a:p>
            <a:r>
              <a:rPr lang="en-US" sz="5400" b="1" dirty="0">
                <a:latin typeface="Articulate" panose="02000503040000020004" pitchFamily="2" charset="0"/>
              </a:rPr>
              <a:t>5. </a:t>
            </a:r>
            <a:r>
              <a:rPr lang="en-US" sz="5400" b="1" dirty="0" err="1">
                <a:latin typeface="Articulate" panose="02000503040000020004" pitchFamily="2" charset="0"/>
              </a:rPr>
              <a:t>Analisis</a:t>
            </a:r>
            <a:r>
              <a:rPr lang="en-US" sz="5400" b="1" dirty="0">
                <a:latin typeface="Articulate" panose="02000503040000020004" pitchFamily="2" charset="0"/>
              </a:rPr>
              <a:t>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4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017424"/>
          </a:xfrm>
        </p:spPr>
        <p:txBody>
          <a:bodyPr>
            <a:normAutofit/>
          </a:bodyPr>
          <a:lstStyle/>
          <a:p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b="1" dirty="0"/>
              <a:t> </a:t>
            </a:r>
            <a:r>
              <a:rPr lang="en-US" b="1" dirty="0" err="1"/>
              <a:t>Faskes</a:t>
            </a:r>
            <a:r>
              <a:rPr lang="en-US" b="1" dirty="0"/>
              <a:t> </a:t>
            </a:r>
            <a:r>
              <a:rPr lang="en-US" b="1" dirty="0" err="1"/>
              <a:t>Anda</a:t>
            </a:r>
            <a:r>
              <a:rPr lang="en-US" b="1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7368" y="2276872"/>
            <a:ext cx="5505752" cy="374902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Jalan</a:t>
            </a:r>
            <a:endParaRPr lang="en-US" dirty="0"/>
          </a:p>
          <a:p>
            <a:pPr lvl="1"/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(≤ 60 </a:t>
            </a:r>
            <a:r>
              <a:rPr lang="en-US" dirty="0" err="1"/>
              <a:t>menit</a:t>
            </a:r>
            <a:r>
              <a:rPr lang="en-US" dirty="0"/>
              <a:t>)</a:t>
            </a:r>
          </a:p>
          <a:p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 (</a:t>
            </a:r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elektif</a:t>
            </a:r>
            <a:r>
              <a:rPr lang="en-US" dirty="0"/>
              <a:t> (≤ 2 </a:t>
            </a:r>
            <a:r>
              <a:rPr lang="en-US" dirty="0" err="1"/>
              <a:t>hari</a:t>
            </a:r>
            <a:r>
              <a:rPr lang="en-US" dirty="0"/>
              <a:t>)</a:t>
            </a:r>
          </a:p>
          <a:p>
            <a:r>
              <a:rPr lang="en-US" dirty="0" err="1"/>
              <a:t>Farmasi</a:t>
            </a:r>
            <a:endParaRPr lang="en-US" dirty="0"/>
          </a:p>
          <a:p>
            <a:pPr lvl="1"/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(≤ 30 </a:t>
            </a:r>
            <a:r>
              <a:rPr lang="en-US" dirty="0" err="1"/>
              <a:t>menit</a:t>
            </a:r>
            <a:r>
              <a:rPr lang="en-US" dirty="0"/>
              <a:t>);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racikan</a:t>
            </a:r>
            <a:r>
              <a:rPr lang="en-US" dirty="0"/>
              <a:t> (≤ 60 </a:t>
            </a:r>
            <a:r>
              <a:rPr lang="en-US" dirty="0" err="1"/>
              <a:t>menit</a:t>
            </a:r>
            <a:r>
              <a:rPr lang="en-US" dirty="0"/>
              <a:t>)</a:t>
            </a:r>
          </a:p>
          <a:p>
            <a:r>
              <a:rPr lang="en-US" dirty="0" err="1"/>
              <a:t>Administrasi</a:t>
            </a:r>
            <a:r>
              <a:rPr lang="en-US" dirty="0"/>
              <a:t> dan Manajemen</a:t>
            </a:r>
          </a:p>
          <a:p>
            <a:pPr lvl="1"/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tagihan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ranap</a:t>
            </a:r>
            <a:r>
              <a:rPr lang="en-US" dirty="0"/>
              <a:t> (≤ 2 jam)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78880" y="2276872"/>
            <a:ext cx="5577760" cy="374902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Gizi</a:t>
            </a:r>
            <a:endParaRPr lang="en-US" dirty="0"/>
          </a:p>
          <a:p>
            <a:pPr lvl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diet (100%)</a:t>
            </a:r>
          </a:p>
          <a:p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  <a:p>
            <a:pPr lvl="1"/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 (100% </a:t>
            </a:r>
            <a:r>
              <a:rPr lang="en-US" dirty="0" err="1"/>
              <a:t>terpenuhi</a:t>
            </a:r>
            <a:r>
              <a:rPr lang="en-US" dirty="0"/>
              <a:t>)</a:t>
            </a:r>
          </a:p>
          <a:p>
            <a:r>
              <a:rPr lang="en-US" dirty="0" err="1"/>
              <a:t>Keuangan</a:t>
            </a:r>
            <a:r>
              <a:rPr lang="en-US" dirty="0"/>
              <a:t> (BLU)</a:t>
            </a:r>
          </a:p>
          <a:p>
            <a:pPr lvl="1"/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  <a:p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(BLU)</a:t>
            </a:r>
          </a:p>
          <a:p>
            <a:pPr lvl="1"/>
            <a:r>
              <a:rPr lang="en-US" dirty="0"/>
              <a:t>Rata-rata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/</a:t>
            </a:r>
            <a:r>
              <a:rPr lang="en-US" dirty="0" err="1"/>
              <a:t>hari</a:t>
            </a:r>
            <a:endParaRPr lang="en-US" dirty="0"/>
          </a:p>
          <a:p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dan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lvl="1"/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inap</a:t>
            </a:r>
            <a:r>
              <a:rPr lang="en-US" dirty="0"/>
              <a:t> yang </a:t>
            </a:r>
            <a:r>
              <a:rPr lang="en-US" dirty="0" err="1"/>
              <a:t>dirujuk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277" y="1412776"/>
            <a:ext cx="1057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Rumah Sakit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9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Analisis</a:t>
            </a:r>
            <a:r>
              <a:rPr lang="en-US" b="1" dirty="0"/>
              <a:t> Data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id-ID" sz="2800" dirty="0"/>
              <a:t>roses memeriksa, membersihkan</a:t>
            </a:r>
            <a:r>
              <a:rPr lang="en-US" sz="2800" dirty="0"/>
              <a:t> (</a:t>
            </a:r>
            <a:r>
              <a:rPr lang="en-US" sz="2800" dirty="0" err="1"/>
              <a:t>merapikan</a:t>
            </a:r>
            <a:r>
              <a:rPr lang="en-US" sz="2800" dirty="0"/>
              <a:t>)</a:t>
            </a:r>
            <a:r>
              <a:rPr lang="id-ID" sz="2800" dirty="0"/>
              <a:t>, mengubah, dan pemodelan data dengan tujuan menemukan informasi yang berguna, men</a:t>
            </a:r>
            <a:r>
              <a:rPr lang="en-US" sz="2800" dirty="0" err="1"/>
              <a:t>gambil</a:t>
            </a:r>
            <a:r>
              <a:rPr lang="id-ID" sz="2800" dirty="0"/>
              <a:t> kesimpulan, dan mendukung pengambilan keputusan</a:t>
            </a:r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9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 Pola (Trend, </a:t>
            </a:r>
            <a:r>
              <a:rPr lang="en-US" b="1" dirty="0" err="1"/>
              <a:t>Musiman</a:t>
            </a:r>
            <a:r>
              <a:rPr lang="en-US" b="1" dirty="0"/>
              <a:t>, Stabil)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12243"/>
            <a:ext cx="1032510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9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Penting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Jumlah pasien (unik) yang berkunjung</a:t>
            </a:r>
          </a:p>
          <a:p>
            <a:r>
              <a:rPr lang="en-US" sz="2800"/>
              <a:t>Jumlah kunjungan pasien per periode (min, max)</a:t>
            </a:r>
          </a:p>
          <a:p>
            <a:r>
              <a:rPr lang="en-US" sz="2800"/>
              <a:t>Jumlah kunjungan pasien per poli (min, max)</a:t>
            </a:r>
          </a:p>
          <a:p>
            <a:r>
              <a:rPr lang="en-US" sz="2800"/>
              <a:t>Jumlah kunjungan per pasien</a:t>
            </a:r>
          </a:p>
          <a:p>
            <a:r>
              <a:rPr lang="en-US" sz="2800"/>
              <a:t>Waktu tunggu setiap proses, berikut distribusinya</a:t>
            </a:r>
          </a:p>
          <a:p>
            <a:r>
              <a:rPr lang="en-US" sz="2800"/>
              <a:t>Waktu tunggu Rawat Jalan, berikut distribusinya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7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4" y="854274"/>
            <a:ext cx="6092072" cy="415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854274"/>
            <a:ext cx="3458195" cy="42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1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31" y="908720"/>
            <a:ext cx="674229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95" y="3421396"/>
            <a:ext cx="8479209" cy="213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4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Keputusan </a:t>
            </a:r>
            <a:r>
              <a:rPr lang="en-US" b="1" dirty="0" err="1"/>
              <a:t>Penting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</a:p>
          <a:p>
            <a:r>
              <a:rPr lang="en-US" sz="2800" dirty="0"/>
              <a:t>Luas area </a:t>
            </a:r>
            <a:r>
              <a:rPr lang="en-US" sz="2800" dirty="0" err="1"/>
              <a:t>pelayanan</a:t>
            </a:r>
            <a:endParaRPr lang="en-US" sz="2800" dirty="0"/>
          </a:p>
          <a:p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Fasilitas</a:t>
            </a:r>
            <a:endParaRPr lang="en-US" sz="2800" dirty="0"/>
          </a:p>
          <a:p>
            <a:r>
              <a:rPr lang="en-US" sz="2800" dirty="0" err="1"/>
              <a:t>Penjadwalan</a:t>
            </a:r>
            <a:endParaRPr lang="en-US" sz="2800" dirty="0"/>
          </a:p>
          <a:p>
            <a:r>
              <a:rPr lang="en-US" sz="2800" dirty="0"/>
              <a:t>Dan lain-lain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Wrap-up Hari </a:t>
            </a:r>
            <a:r>
              <a:rPr lang="en-US" b="1" dirty="0" err="1"/>
              <a:t>Pertama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Siklus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data </a:t>
            </a:r>
            <a:r>
              <a:rPr lang="en-US" sz="2800" dirty="0" err="1"/>
              <a:t>bermuara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i="1" dirty="0"/>
              <a:t>process improvement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kata lain: </a:t>
            </a:r>
            <a:r>
              <a:rPr lang="en-US" sz="2800" i="1" dirty="0"/>
              <a:t>Process improvement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didasarkan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data</a:t>
            </a:r>
          </a:p>
          <a:p>
            <a:r>
              <a:rPr lang="en-US" sz="2800" dirty="0" err="1"/>
              <a:t>Kondisi</a:t>
            </a:r>
            <a:r>
              <a:rPr lang="en-US" sz="2800" dirty="0"/>
              <a:t> ideal: Data </a:t>
            </a:r>
            <a:r>
              <a:rPr lang="en-US" sz="2800" dirty="0" err="1"/>
              <a:t>dirancang</a:t>
            </a:r>
            <a:r>
              <a:rPr lang="en-US" sz="2800" dirty="0"/>
              <a:t> (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benar</a:t>
            </a:r>
            <a:r>
              <a:rPr lang="en-US" sz="2800" dirty="0"/>
              <a:t>) </a:t>
            </a:r>
            <a:r>
              <a:rPr lang="en-US" sz="2800" dirty="0" err="1"/>
              <a:t>setelah</a:t>
            </a:r>
            <a:r>
              <a:rPr lang="en-US" sz="2800" dirty="0"/>
              <a:t> proses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ditetapkan</a:t>
            </a:r>
            <a:r>
              <a:rPr lang="en-US" dirty="0"/>
              <a:t>. </a:t>
            </a:r>
          </a:p>
          <a:p>
            <a:r>
              <a:rPr lang="en-US" dirty="0" err="1"/>
              <a:t>Kondisi</a:t>
            </a:r>
            <a:r>
              <a:rPr lang="en-US" dirty="0"/>
              <a:t> minimal (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manfaatnya</a:t>
            </a:r>
            <a:r>
              <a:rPr lang="en-US" dirty="0"/>
              <a:t> di masa </a:t>
            </a:r>
            <a:r>
              <a:rPr lang="en-US" dirty="0" err="1"/>
              <a:t>mendatang</a:t>
            </a:r>
            <a:r>
              <a:rPr lang="en-US" dirty="0"/>
              <a:t>): </a:t>
            </a:r>
            <a:r>
              <a:rPr lang="en-US" dirty="0" err="1"/>
              <a:t>Rekam</a:t>
            </a:r>
            <a:r>
              <a:rPr lang="en-US" dirty="0"/>
              <a:t> data </a:t>
            </a:r>
            <a:r>
              <a:rPr lang="en-US" dirty="0" err="1"/>
              <a:t>tentang</a:t>
            </a:r>
            <a:r>
              <a:rPr lang="en-US" dirty="0"/>
              <a:t> proses </a:t>
            </a:r>
            <a:r>
              <a:rPr lang="en-US" dirty="0" err="1"/>
              <a:t>selengkap</a:t>
            </a:r>
            <a:r>
              <a:rPr lang="en-US" dirty="0"/>
              <a:t> </a:t>
            </a:r>
            <a:r>
              <a:rPr lang="en-US" dirty="0" err="1"/>
              <a:t>mungkin</a:t>
            </a:r>
            <a:endParaRPr lang="en-US" dirty="0"/>
          </a:p>
          <a:p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diotomasi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</a:t>
            </a:r>
            <a:r>
              <a:rPr lang="en-US" dirty="0" err="1"/>
              <a:t>aplikasi</a:t>
            </a:r>
            <a:r>
              <a:rPr lang="en-US" dirty="0"/>
              <a:t>).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waktunya</a:t>
            </a:r>
            <a:r>
              <a:rPr lang="en-US" dirty="0"/>
              <a:t>, skill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.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4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Traceability</a:t>
            </a:r>
          </a:p>
          <a:p>
            <a:r>
              <a:rPr lang="en-US" dirty="0"/>
              <a:t>Template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filter</a:t>
            </a:r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709738"/>
            <a:ext cx="9355906" cy="2852737"/>
          </a:xfrm>
        </p:spPr>
        <p:txBody>
          <a:bodyPr>
            <a:normAutofit/>
          </a:bodyPr>
          <a:lstStyle/>
          <a:p>
            <a:r>
              <a:rPr lang="en-US" dirty="0">
                <a:latin typeface="Articulate" panose="02000503040000020004" pitchFamily="2" charset="0"/>
              </a:rPr>
              <a:t>6. </a:t>
            </a:r>
            <a:r>
              <a:rPr lang="en-US" dirty="0" err="1">
                <a:latin typeface="Articulate" panose="02000503040000020004" pitchFamily="2" charset="0"/>
              </a:rPr>
              <a:t>Menghasilkan</a:t>
            </a:r>
            <a:r>
              <a:rPr lang="en-US" dirty="0">
                <a:latin typeface="Articulate" panose="02000503040000020004" pitchFamily="2" charset="0"/>
              </a:rPr>
              <a:t> </a:t>
            </a:r>
            <a:r>
              <a:rPr lang="en-US" dirty="0" err="1">
                <a:latin typeface="Articulate" panose="02000503040000020004" pitchFamily="2" charset="0"/>
              </a:rPr>
              <a:t>Laporan</a:t>
            </a:r>
            <a:endParaRPr lang="en-US" dirty="0">
              <a:latin typeface="Articulate" panose="0200050304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91544" y="4589463"/>
            <a:ext cx="9355906" cy="1500187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3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LAPORAN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Menampilkan</a:t>
            </a:r>
            <a:r>
              <a:rPr lang="en-US" sz="2800" dirty="0"/>
              <a:t> data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</a:p>
          <a:p>
            <a:pPr lvl="1"/>
            <a:r>
              <a:rPr lang="en-US" sz="2600" dirty="0" err="1"/>
              <a:t>elektronik</a:t>
            </a:r>
            <a:r>
              <a:rPr lang="en-US" sz="2600" dirty="0"/>
              <a:t>/</a:t>
            </a:r>
            <a:r>
              <a:rPr lang="en-US" sz="2600" dirty="0" err="1"/>
              <a:t>cetak</a:t>
            </a:r>
            <a:endParaRPr lang="en-US" sz="2600" dirty="0"/>
          </a:p>
          <a:p>
            <a:pPr lvl="1"/>
            <a:r>
              <a:rPr lang="en-US" sz="2600" dirty="0"/>
              <a:t>Offline/online/</a:t>
            </a:r>
            <a:r>
              <a:rPr lang="en-US" sz="2600" dirty="0" err="1"/>
              <a:t>realtime</a:t>
            </a:r>
            <a:endParaRPr lang="en-US" sz="2600" dirty="0"/>
          </a:p>
          <a:p>
            <a:pPr lvl="1"/>
            <a:r>
              <a:rPr lang="en-US" sz="2600" dirty="0" err="1"/>
              <a:t>Deskriptif</a:t>
            </a:r>
            <a:r>
              <a:rPr lang="en-US" sz="2600" dirty="0"/>
              <a:t>/</a:t>
            </a:r>
            <a:r>
              <a:rPr lang="en-US" sz="2600" dirty="0" err="1"/>
              <a:t>Tabel</a:t>
            </a:r>
            <a:r>
              <a:rPr lang="en-US" sz="2600" dirty="0"/>
              <a:t>/</a:t>
            </a:r>
            <a:r>
              <a:rPr lang="en-US" sz="2600" dirty="0" err="1"/>
              <a:t>Grafik</a:t>
            </a:r>
            <a:endParaRPr lang="en-US" sz="2600" dirty="0"/>
          </a:p>
          <a:p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entry data</a:t>
            </a:r>
          </a:p>
          <a:p>
            <a:r>
              <a:rPr lang="en-US" sz="2800" dirty="0" err="1"/>
              <a:t>Berbagai</a:t>
            </a:r>
            <a:r>
              <a:rPr lang="en-US" sz="2800" dirty="0"/>
              <a:t> format </a:t>
            </a:r>
            <a:r>
              <a:rPr lang="en-US" sz="2800" dirty="0">
                <a:sym typeface="Wingdings" pitchFamily="2" charset="2"/>
              </a:rPr>
              <a:t> NO PROBLEM!!!</a:t>
            </a:r>
          </a:p>
          <a:p>
            <a:r>
              <a:rPr lang="en-US" sz="2800" dirty="0">
                <a:sym typeface="Wingdings" pitchFamily="2" charset="2"/>
              </a:rPr>
              <a:t>Template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6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651424" cy="1233424"/>
          </a:xfrm>
        </p:spPr>
        <p:txBody>
          <a:bodyPr>
            <a:normAutofit/>
          </a:bodyPr>
          <a:lstStyle/>
          <a:p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b="1" dirty="0"/>
              <a:t> </a:t>
            </a:r>
            <a:r>
              <a:rPr lang="en-US" b="1" dirty="0" err="1"/>
              <a:t>Faskes</a:t>
            </a:r>
            <a:r>
              <a:rPr lang="en-US" b="1" dirty="0"/>
              <a:t> </a:t>
            </a:r>
            <a:r>
              <a:rPr lang="en-US" b="1" dirty="0" err="1"/>
              <a:t>Anda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277" y="1412776"/>
            <a:ext cx="1057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Klinik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0" y="2060848"/>
            <a:ext cx="104972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8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709738"/>
            <a:ext cx="9427914" cy="285273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ticulate" panose="02000503040000020004" pitchFamily="2" charset="0"/>
              </a:rPr>
              <a:t>7. </a:t>
            </a:r>
            <a:r>
              <a:rPr lang="en-US" sz="5400" dirty="0" err="1">
                <a:latin typeface="Articulate" panose="02000503040000020004" pitchFamily="2" charset="0"/>
              </a:rPr>
              <a:t>Praktik</a:t>
            </a:r>
            <a:r>
              <a:rPr lang="en-US" sz="5400" dirty="0">
                <a:latin typeface="Articulate" panose="02000503040000020004" pitchFamily="2" charset="0"/>
              </a:rPr>
              <a:t> </a:t>
            </a:r>
            <a:r>
              <a:rPr lang="en-US" sz="5400" dirty="0" err="1">
                <a:latin typeface="Articulate" panose="02000503040000020004" pitchFamily="2" charset="0"/>
              </a:rPr>
              <a:t>dengan</a:t>
            </a:r>
            <a:r>
              <a:rPr lang="en-US" sz="5400" dirty="0">
                <a:latin typeface="Articulate" panose="02000503040000020004" pitchFamily="2" charset="0"/>
              </a:rPr>
              <a:t> DATA </a:t>
            </a:r>
            <a:r>
              <a:rPr lang="en-US" sz="5400" dirty="0" err="1">
                <a:latin typeface="Articulate" panose="02000503040000020004" pitchFamily="2" charset="0"/>
              </a:rPr>
              <a:t>riil</a:t>
            </a:r>
            <a:endParaRPr lang="en-US" sz="5400" dirty="0">
              <a:latin typeface="Articulate" panose="0200050304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536" y="4589463"/>
            <a:ext cx="9427914" cy="1500187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Praktik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Bawa data lapangan</a:t>
            </a:r>
          </a:p>
          <a:p>
            <a:r>
              <a:rPr lang="en-US" sz="2800"/>
              <a:t>Olah dan Analisis sehingga memberikan informasi dan keputusan yang tepat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8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Apakah</a:t>
            </a:r>
            <a:r>
              <a:rPr lang="en-US" sz="3200" dirty="0"/>
              <a:t> </a:t>
            </a:r>
            <a:r>
              <a:rPr lang="en-US" sz="3200" dirty="0" err="1"/>
              <a:t>datanya</a:t>
            </a:r>
            <a:r>
              <a:rPr lang="en-US" sz="3200" dirty="0"/>
              <a:t> (</a:t>
            </a:r>
            <a:r>
              <a:rPr lang="en-US" sz="3200" dirty="0" err="1"/>
              <a:t>selalu</a:t>
            </a:r>
            <a:r>
              <a:rPr lang="en-US" sz="3200" dirty="0"/>
              <a:t>) </a:t>
            </a:r>
            <a:r>
              <a:rPr lang="en-US" sz="3200" dirty="0" err="1"/>
              <a:t>tersedia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Berapa</a:t>
            </a:r>
            <a:r>
              <a:rPr lang="en-US" sz="3200" dirty="0"/>
              <a:t> lama </a:t>
            </a:r>
            <a:r>
              <a:rPr lang="en-US" sz="3200" dirty="0" err="1"/>
              <a:t>waktu</a:t>
            </a:r>
            <a:r>
              <a:rPr lang="en-US" sz="3200" dirty="0"/>
              <a:t> yang </a:t>
            </a:r>
            <a:r>
              <a:rPr lang="en-US" sz="3200" dirty="0" err="1"/>
              <a:t>dibutuhkan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Berapa</a:t>
            </a:r>
            <a:r>
              <a:rPr lang="en-US" sz="3200" dirty="0"/>
              <a:t> </a:t>
            </a:r>
            <a:r>
              <a:rPr lang="en-US" sz="3200" dirty="0" err="1"/>
              <a:t>banyak</a:t>
            </a:r>
            <a:r>
              <a:rPr lang="en-US" sz="3200" dirty="0"/>
              <a:t> orang yang </a:t>
            </a:r>
            <a:r>
              <a:rPr lang="en-US" sz="3200" dirty="0" err="1"/>
              <a:t>dilibatkan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Seberapa</a:t>
            </a:r>
            <a:r>
              <a:rPr lang="en-US" sz="3200" dirty="0"/>
              <a:t> </a:t>
            </a:r>
            <a:r>
              <a:rPr lang="en-US" sz="3200" dirty="0" err="1"/>
              <a:t>akurat</a:t>
            </a:r>
            <a:r>
              <a:rPr lang="en-US" sz="3200" dirty="0"/>
              <a:t> data </a:t>
            </a:r>
            <a:r>
              <a:rPr lang="en-US" sz="3200" dirty="0" err="1"/>
              <a:t>tersebut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Berapa</a:t>
            </a:r>
            <a:r>
              <a:rPr lang="en-US" sz="3200" dirty="0"/>
              <a:t> gap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standar</a:t>
            </a:r>
            <a:r>
              <a:rPr lang="en-US" sz="3200" dirty="0"/>
              <a:t> yang </a:t>
            </a:r>
            <a:r>
              <a:rPr lang="en-US" sz="3200" dirty="0" err="1"/>
              <a:t>ditetapkan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memperkecil</a:t>
            </a:r>
            <a:r>
              <a:rPr lang="en-US" sz="3200" dirty="0"/>
              <a:t> gap </a:t>
            </a:r>
            <a:r>
              <a:rPr lang="en-US" sz="3200" dirty="0" err="1"/>
              <a:t>tersebut</a:t>
            </a:r>
            <a:r>
              <a:rPr lang="en-US" sz="3200" dirty="0"/>
              <a:t>?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56240" y="1768828"/>
            <a:ext cx="283340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Pengumpulan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4783" y="2849450"/>
            <a:ext cx="243297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3600" dirty="0" err="1"/>
              <a:t>Pengolahan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552384" y="4368950"/>
            <a:ext cx="165141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3600" dirty="0" err="1"/>
              <a:t>Analisis</a:t>
            </a:r>
            <a:endParaRPr lang="en-US" sz="3600" dirty="0"/>
          </a:p>
        </p:txBody>
      </p:sp>
      <p:sp>
        <p:nvSpPr>
          <p:cNvPr id="10" name="Right Brace 9"/>
          <p:cNvSpPr/>
          <p:nvPr/>
        </p:nvSpPr>
        <p:spPr>
          <a:xfrm>
            <a:off x="8256240" y="2488540"/>
            <a:ext cx="288032" cy="13681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9264352" y="4365104"/>
            <a:ext cx="216024" cy="6888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1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Manajemen</a:t>
            </a:r>
            <a:r>
              <a:rPr lang="en-US" b="1" dirty="0"/>
              <a:t>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326145"/>
              </p:ext>
            </p:extLst>
          </p:nvPr>
        </p:nvGraphicFramePr>
        <p:xfrm>
          <a:off x="1341439" y="1901825"/>
          <a:ext cx="6914801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7665036"/>
              </p:ext>
            </p:extLst>
          </p:nvPr>
        </p:nvGraphicFramePr>
        <p:xfrm>
          <a:off x="8040216" y="2420888"/>
          <a:ext cx="3600400" cy="234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6240" y="1732622"/>
            <a:ext cx="316625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JCI-QPS (PMKP)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5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709738"/>
            <a:ext cx="9499922" cy="2852737"/>
          </a:xfrm>
        </p:spPr>
        <p:txBody>
          <a:bodyPr/>
          <a:lstStyle/>
          <a:p>
            <a:r>
              <a:rPr lang="en-US" sz="5400" b="1" dirty="0">
                <a:latin typeface="Articulate" panose="02000503040000020004" pitchFamily="2" charset="0"/>
              </a:rPr>
              <a:t>2. </a:t>
            </a:r>
            <a:r>
              <a:rPr lang="en-US" sz="5400" b="1" dirty="0" err="1">
                <a:latin typeface="Articulate" panose="02000503040000020004" pitchFamily="2" charset="0"/>
              </a:rPr>
              <a:t>Konsep</a:t>
            </a:r>
            <a:r>
              <a:rPr lang="en-US" sz="5400" b="1" dirty="0">
                <a:latin typeface="Articulate" panose="02000503040000020004" pitchFamily="2" charset="0"/>
              </a:rPr>
              <a:t> Data </a:t>
            </a:r>
            <a:r>
              <a:rPr lang="en-US" sz="5400" b="1" dirty="0" err="1">
                <a:latin typeface="Articulate" panose="02000503040000020004" pitchFamily="2" charset="0"/>
              </a:rPr>
              <a:t>Dalam</a:t>
            </a:r>
            <a:r>
              <a:rPr lang="en-US" sz="5400" b="1" dirty="0">
                <a:latin typeface="Articulate" panose="02000503040000020004" pitchFamily="2" charset="0"/>
              </a:rPr>
              <a:t> </a:t>
            </a:r>
            <a:br>
              <a:rPr lang="en-US" sz="5400" b="1" dirty="0">
                <a:latin typeface="Articulate" panose="02000503040000020004" pitchFamily="2" charset="0"/>
              </a:rPr>
            </a:br>
            <a:r>
              <a:rPr lang="en-US" sz="5400" b="1" dirty="0">
                <a:latin typeface="Articulate" panose="02000503040000020004" pitchFamily="2" charset="0"/>
              </a:rPr>
              <a:t>Proses </a:t>
            </a:r>
            <a:r>
              <a:rPr lang="en-US" sz="5400" b="1" dirty="0" err="1">
                <a:latin typeface="Articulate" panose="02000503040000020004" pitchFamily="2" charset="0"/>
              </a:rPr>
              <a:t>Bisnis</a:t>
            </a:r>
            <a:endParaRPr lang="en-US" sz="5400" b="1" dirty="0">
              <a:latin typeface="Articulate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47528" y="4562475"/>
            <a:ext cx="9463918" cy="1500187"/>
          </a:xfrm>
        </p:spPr>
        <p:txBody>
          <a:bodyPr/>
          <a:lstStyle/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0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Pemetaan Proses dengan CLEAR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8082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65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IRIHM" val="HzB00cFM"/>
  <p:tag name="ARTICULATE_SLIDE_THUMBNAIL_REFRESH" val="1"/>
  <p:tag name="ARTICULATE_PROJECT_OPEN" val="0"/>
  <p:tag name="ARTICULATE_SLIDE_COUNT" val="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rih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ajemen Data" id="{E0231299-AE8B-46D6-81A7-4FDA9138D885}" vid="{A96BCC9F-80F7-4B9D-9343-2F03F7881FC8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irihm</Template>
  <TotalTime>8124</TotalTime>
  <Words>1134</Words>
  <Application>Microsoft Office PowerPoint</Application>
  <PresentationFormat>Widescreen</PresentationFormat>
  <Paragraphs>236</Paragraphs>
  <Slides>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Articulate</vt:lpstr>
      <vt:lpstr>Calibri</vt:lpstr>
      <vt:lpstr>Calibri Light</vt:lpstr>
      <vt:lpstr>Corbel</vt:lpstr>
      <vt:lpstr>Wingdings</vt:lpstr>
      <vt:lpstr>irihm</vt:lpstr>
      <vt:lpstr>MANAJEMEN DAN ANALISIS DATA</vt:lpstr>
      <vt:lpstr>Agenda</vt:lpstr>
      <vt:lpstr>1. Potret Kinerja:   Biarkan Data Bicara</vt:lpstr>
      <vt:lpstr>Bagaimana Capaian Kinerja Faskes Anda?</vt:lpstr>
      <vt:lpstr>Bagaimana Capaian Kinerja Faskes Anda?</vt:lpstr>
      <vt:lpstr>Terkait dengan capaian kinerja saat ini:</vt:lpstr>
      <vt:lpstr>Manajemen Data</vt:lpstr>
      <vt:lpstr>2. Konsep Data Dalam  Proses Bisnis</vt:lpstr>
      <vt:lpstr>Pemetaan Proses dengan CLEAR</vt:lpstr>
      <vt:lpstr>Proses Rawat Jalan  </vt:lpstr>
      <vt:lpstr>DATA ≠ LAPORAN</vt:lpstr>
      <vt:lpstr>Hirarki Organisasi dan Fungsi Data</vt:lpstr>
      <vt:lpstr>Aliran Data/Informasi/Dokumen  Dalam Rantai Pasok</vt:lpstr>
      <vt:lpstr>3. Merancang Data Dengar Benar Sejak Awal</vt:lpstr>
      <vt:lpstr>PRINSIP DASAR</vt:lpstr>
      <vt:lpstr>Benar sejak awal</vt:lpstr>
      <vt:lpstr>Kesalahan Tipikal</vt:lpstr>
      <vt:lpstr>Single Entry, Multi Use </vt:lpstr>
      <vt:lpstr>Pengukuran Kinerja berbasis DATA (1)</vt:lpstr>
      <vt:lpstr>Pengukuran Kinerja berbasis DATA (2)</vt:lpstr>
      <vt:lpstr>Pengukuran Kinerja berbasis DATA (3)</vt:lpstr>
      <vt:lpstr>4. Mengolah DATA Menggunakan Excel</vt:lpstr>
      <vt:lpstr>Penyiapan DATA</vt:lpstr>
      <vt:lpstr>Data Siap Olah</vt:lpstr>
      <vt:lpstr>Un-stacked Data </vt:lpstr>
      <vt:lpstr>Un-stacked Data </vt:lpstr>
      <vt:lpstr>Un-stacked Data (Laporan) </vt:lpstr>
      <vt:lpstr>Mengubah Unstacked Menjadi Stacked</vt:lpstr>
      <vt:lpstr>Mengubah Unstacked Menjadi Stacked</vt:lpstr>
      <vt:lpstr>Mengubah Unstacked Menjadi Stacked</vt:lpstr>
      <vt:lpstr>Pengolahan DATA</vt:lpstr>
      <vt:lpstr>Memisahkan data: Text to Column </vt:lpstr>
      <vt:lpstr>Memisahkan data: Excel function </vt:lpstr>
      <vt:lpstr>Meng-konversi waktu </vt:lpstr>
      <vt:lpstr>PIVOT Tools</vt:lpstr>
      <vt:lpstr>Membuat Pivot</vt:lpstr>
      <vt:lpstr>Membuat Pivot</vt:lpstr>
      <vt:lpstr>Manfaat Pivot</vt:lpstr>
      <vt:lpstr>5. Analisis DATA</vt:lpstr>
      <vt:lpstr>Analisis Data </vt:lpstr>
      <vt:lpstr>Informasi tentang  Pola (Trend, Musiman, Stabil)</vt:lpstr>
      <vt:lpstr>Informasi Penting</vt:lpstr>
      <vt:lpstr>PowerPoint Presentation</vt:lpstr>
      <vt:lpstr>PowerPoint Presentation</vt:lpstr>
      <vt:lpstr>Keputusan Penting</vt:lpstr>
      <vt:lpstr>Wrap-up Hari Pertama</vt:lpstr>
      <vt:lpstr>Preview </vt:lpstr>
      <vt:lpstr>6. Menghasilkan Laporan</vt:lpstr>
      <vt:lpstr>LAPORAN</vt:lpstr>
      <vt:lpstr>7. Praktik dengan DATA riil</vt:lpstr>
      <vt:lpstr>Praktik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Project Plan</dc:title>
  <dc:creator>mursyid</dc:creator>
  <cp:lastModifiedBy>Mursyid Hasan Basri</cp:lastModifiedBy>
  <cp:revision>404</cp:revision>
  <dcterms:created xsi:type="dcterms:W3CDTF">2013-12-03T00:43:53Z</dcterms:created>
  <dcterms:modified xsi:type="dcterms:W3CDTF">2018-04-29T11:41:59Z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C4207E8D-D68E-40ED-A98B-54C4A4A93FDB</vt:lpwstr>
  </property>
  <property fmtid="{D5CDD505-2E9C-101B-9397-08002B2CF9AE}" pid="3" name="ArticulatePath">
    <vt:lpwstr>Manajemen dan Analisis Data</vt:lpwstr>
  </property>
</Properties>
</file>